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0"/>
  </p:notesMasterIdLst>
  <p:sldIdLst>
    <p:sldId id="341" r:id="rId5"/>
    <p:sldId id="344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71" r:id="rId30"/>
    <p:sldId id="280" r:id="rId31"/>
    <p:sldId id="28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292" r:id="rId42"/>
    <p:sldId id="291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42" r:id="rId79"/>
  </p:sldIdLst>
  <p:sldSz cx="12192000" cy="6858000"/>
  <p:notesSz cx="6858000" cy="9144000"/>
  <p:embeddedFontLst>
    <p:embeddedFont>
      <p:font typeface="Creamy Chalk" panose="02000500000000000000" pitchFamily="2" charset="0"/>
      <p:regular r:id="rId81"/>
    </p:embeddedFont>
    <p:embeddedFont>
      <p:font typeface="Outfit" pitchFamily="2" charset="0"/>
      <p:regular r:id="rId82"/>
      <p:bold r:id="rId83"/>
    </p:embeddedFont>
    <p:embeddedFont>
      <p:font typeface="Wingdings 3" panose="05040102010807070707" pitchFamily="18" charset="2"/>
      <p:regular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CB2D"/>
    <a:srgbClr val="DA5C39"/>
    <a:srgbClr val="3DD38A"/>
    <a:srgbClr val="36A6E3"/>
    <a:srgbClr val="D7D5D1"/>
    <a:srgbClr val="FFFFFF"/>
    <a:srgbClr val="26262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29354-D2F5-42AA-86B7-866275EF0F98}" v="159" dt="2024-12-10T15:39:32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1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4.fntdata"/><Relationship Id="rId89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3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font" Target="fonts/font1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font" Target="fonts/font2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A01E7-CD0C-4C69-B4D2-89FE80DDC78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1039D-B9E8-451F-9A7C-832D263E52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2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9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823A-46B3-0CB2-19D9-6E03A1EEC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D3098-DD23-DC1B-CF19-053924301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AF718-487A-F984-2F5F-3A0510C42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AA74D-AFC5-BA13-9CEE-D2D9D1745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283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11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471CD-C434-4304-2913-50B64AE20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451E93-5B13-CEB9-57CF-05EAC46FF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B0F86-3DFA-B77F-7ED4-05D13B83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94889-B2CC-B2DB-1EBD-99ED806FD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93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90F-F429-FFEE-120C-6AC995725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A5860A-EFE0-6666-3E11-ECB6899CF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C59DB-3D4F-4175-D52E-EA21A2DD1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67811-FE7F-39FE-A9E0-BF06D1259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27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8D180-E2DE-F61F-9ADE-42ED767A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2D6BC-7DFD-3E49-0C1B-562AEB76A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5C009-79C9-78E4-4F18-91E481966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0E497-1A0D-E7BE-0691-5F8418FAE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551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ED9DF-4030-380C-3352-259CC9217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2B9C83-F5C3-E61A-60FA-9D3012204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4F170-D9A4-836D-1509-FE91D3BFB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52580-4562-9697-9832-19F903FA5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36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8E483-80A2-2A02-EC02-AF4EF552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D977B-9B86-9929-AB4A-ED7B490E6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D161D-3AF3-94CA-F96F-F1D9BACEE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EB2DD-645A-86DB-8F6E-5E5574FB6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30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3102A-AEA6-A8A0-5139-546AF38E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68321C-453A-A72F-8606-9977C71D7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FA6A8-A2E0-327B-A569-B7FB6E6D5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78C61-80AF-155B-2FEF-F75C7B125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838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C9F1-62F8-73D5-AED0-854C2BEC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7F6B0-C411-35B1-8C33-701D0FFEA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0FEF0-B658-B16D-4817-1371FB8B8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CC04E-96C3-BE11-D274-8FB67F0D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30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C934-89CD-7B6D-0364-EB71C531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B3F7B-6D63-C091-1CE4-77619654C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4BD45-AE29-2792-36C7-1BCA6E68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F1D86-4734-900B-C3B8-A0718032F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6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B1D51-8FB1-C482-1049-F64E6AF1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35C5E-4CF2-9798-D797-60573C395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42978-3407-02C8-8519-BCA5AC4ED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AB42-60F8-9633-2B7F-0D1CF8414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066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B9013-370A-51EC-C7CE-BF679B797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BF217-D522-79E6-5D1E-D48D1890A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3DD3-326A-1987-FB06-F38A5446A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C4F00-7E89-036B-585F-B9CCA190D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57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87A6-A8F0-C909-A498-A024ACA4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5234F-4E05-9296-3F94-22C957BBC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C4B7E-3197-5574-131E-4FBFBB369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CFC9-8005-43AE-C1AD-765BC512D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73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240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2226D-CC0F-2A96-96C3-BEB60DD97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FAD39-C4BF-5131-FA4C-D8BDF1BB2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A30FA6-1AEE-97D3-EC83-C89C164F5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FD3DC-6BFA-97AF-0931-28B086484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020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193DA-2D58-94D1-DB53-1E5A1C03F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5C0BA-DEA4-4D65-9CB0-DF5521FB7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43272-7A5C-F5B5-7A68-6B761038B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F2A41-3CDE-F176-175B-72BB4E051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498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22702-DD2F-3DBB-DC9A-0526382C3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007D7-66B2-95A5-5FB2-F675BBB8A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4C162-EACA-D834-4542-D047AE78C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D963-053F-9737-1B82-909B8E22E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73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DCEAB-BE47-038C-9B00-12373A715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CC915-4F76-A044-CE52-0D820C8AF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47821-6F9A-CC1F-F686-C570C6709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26E4A-6205-0F42-712C-4D1DEB3CB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52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8F4C0-55D8-4AE8-1EBE-CF3B19F5A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9A553-0E1B-6538-A12C-8F38BDDAC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461FD-DAAE-9B48-ACBE-C4ECE6BDD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2219C-E81C-1514-404B-5C9CD37E7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64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216F1-DFCD-466B-1CA1-FE702680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8D3D6-76A3-C78B-133E-C9ABA127A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8CA36-B289-2565-1616-4BCCA4A93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D384A-9924-4DD7-B4D8-F118019BF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57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16350-1056-A516-3466-8A631DE6E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F6FF7-45DF-3CE6-337A-F8E32C271D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DC2C7-2231-E169-310E-63B521A07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AC81-A1CA-4AF8-FB5B-6C4899A59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3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CE882-9CF5-2379-E8C0-C8139DC4F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54340-ABA1-B601-8122-CA5191514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667393-C684-8EAE-03DD-487B9CBBB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63DF3-D1CC-723A-AFCF-E9A44D055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147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FADF8-3F93-2835-17AC-C574697A4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7CDA3-0549-19DC-AE45-A1C648D93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4ACE4-3817-D877-A6EB-F2171C0EA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5188D-79BB-EA39-6CF3-E05D0B0AB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04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54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16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6B890-1663-E724-5C7A-A1A34654C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1CB98-5BDA-BE5C-72A6-AEFA8076F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19EE2-F9F6-8211-FEE3-2E5382582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DD27B-8A06-9C86-4B00-ABCDC7133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17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A0139-8DD1-71DF-C883-06BF84CC7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DAD72-C4F0-D5D6-5B1F-A340867E6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2B0A9-F530-150B-32EA-395DF46AB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6CA94-91B1-0F9E-A7BA-52C76BA67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48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42444-ED1B-C6E7-60D3-60288DE0D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B1E23-4325-7AD3-BCCD-DBB3FC7FC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06538-E3BB-3997-04D5-666803635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4C94F-82C6-530E-E5ED-173E40590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5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F6EFB-3398-C2B9-E358-4C9728CA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94DE1-A43C-1726-4676-487262A02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9DBA2-76DC-064E-7CAC-DB9DE9B89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25A49-C2DB-8B16-EF3C-6CE3343D2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76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65185-8F3E-444E-04CF-543830E6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360A5-FD1C-120E-0A67-C01652CFB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E5A59-AAFF-B10D-F626-D93872998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A32A2-31C4-F936-F142-62C927113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24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26896-ECF2-620B-CBE9-AE1C84689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CDF514-92F1-717C-1B86-624309159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B43D43-86D3-B09E-B134-94B41DC9C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386A2-2A21-41F0-15EC-723FE314A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1039D-B9E8-451F-9A7C-832D263E520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92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FD01-4BEB-F8AC-8160-14355CDC9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49C41-7C4D-79CF-978F-C64DEA51F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FBD7C-2ABA-EF60-8D82-C7B3E6F7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0F40-165A-38C3-6509-A25BF2FB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00F3-A595-6FB2-419C-289591A9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917BAF4-97FC-E185-1AE9-7B442676E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30D54-2890-F396-D4B8-D9033E7D29C3}"/>
              </a:ext>
            </a:extLst>
          </p:cNvPr>
          <p:cNvSpPr txBox="1"/>
          <p:nvPr userDrawn="1"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2410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227F2-4598-9568-79BB-2B35E313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8AC1C-9E17-079B-6975-F49EC1D88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BB651-7365-5ACA-FEFC-39C8BDBB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01600-E63F-56D2-90E2-267BBE472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E242C-9D03-7A91-36B0-3033982C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0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EE6B7-EBA7-1D0B-8FAF-0EC2EB5B4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99E53-A6A2-5D56-232F-7305A401E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6D00F-8BD0-D105-D1CA-D1444CB77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F7709-35EF-508A-FC1B-7494D464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007C3-AF62-39BA-132B-FBD85159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B9BD-AAA1-FF84-155B-FACA4305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E1143-E11C-DF31-C0BC-EE575657A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42ABF-2FC4-E99F-3135-B8C276D3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2FEE5-9DCE-DAD8-3DAC-947B817A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EE640-B175-FCB0-0909-0729F285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231AD4-63AC-E451-89E0-5AD5203FA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BE2148-DFEE-878B-6E96-9CDE29F0EEAC}"/>
              </a:ext>
            </a:extLst>
          </p:cNvPr>
          <p:cNvSpPr txBox="1"/>
          <p:nvPr userDrawn="1"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74712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D2F8-76D0-40C2-5172-C88FE51B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84963-6186-8F4B-128B-F5D8278B3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3BF2-74DD-3310-1139-B08D0B3F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8D54A-A8F4-8B2C-2BFA-D39C1C44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09F4-95AD-8280-6372-2FBD64CA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0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C5EC-641D-B9D0-F0B5-01C1A4787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089C6-574F-698F-5705-3472D951F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B52FC-1E38-92E9-0930-C0E5D512E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3B8B0-7402-0DE6-7E94-56D69569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BF671-42FC-B1FA-948A-7DC0A573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549C3-68B0-3304-A10E-122B0032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52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FC90-5089-76A3-B7FC-B088068E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D90B9-6F86-6635-76F1-9DE7FD0EF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90371-DFBD-F9CD-442D-D39241CAB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1B502-FA85-08D9-BF47-9E7BFF4EC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B43FA3-96DE-4AA2-9FF1-4D7A198FE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56B626-151E-0471-415B-EE4590CE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86B1F-CB6F-765B-3F95-EC59BA29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BCD2B-367F-6A6B-F117-F1EAA674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62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4CC7-6FA4-B870-2187-55E90F58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83446-7224-F108-D9BF-473CB621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7B27B-7E52-5E25-36C4-F2B8EED2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1CDED-E8AE-7C1B-A4FC-97B2BA6C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8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66D9B-17AD-CB88-CB21-73604C3B3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7D954-F784-0B38-E16C-E5E326CD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65496-EB89-37ED-1284-E22DA9A0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3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652B-ADC4-F3B8-4159-56D5B78E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956A9-35BB-9FD6-4F8B-C4BA94D9C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747AA-7242-8F2F-6DE6-1D0A1AD6D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7C15E-39AF-A1F1-2189-4FF207A4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F89F5-B5A0-FFE0-AFA4-4A150FC7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65523-4D62-222F-DC1B-3B6E34D7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14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62A67-2B2E-7908-9836-3F2DC16C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E2341-6FB1-27CE-AA17-18D848292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0A74A-23F9-9AA5-8121-2F528A55F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1C8E6-B0D8-1C08-23F6-C382F7CE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63056-41B8-2591-B113-148DF288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A6C89-7401-CDD3-8538-E95F8107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16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EB3F5-46B8-6383-564B-131634C0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36CF2-11C4-3D0B-EDFC-11898850B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EBE2B-FF21-E37E-7BF2-34071D709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62116-8E71-4069-8B7E-3894709B75A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15824-4BFF-EF43-A405-7A7FDE3D2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0E8BA-D800-9851-BA51-D4542F27A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71F841-61FE-4D34-BD6E-4C01D0583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3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27.xml"/><Relationship Id="rId4" Type="http://schemas.openxmlformats.org/officeDocument/2006/relationships/slide" Target="slide6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7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7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sv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7747-E519-2DB1-C1DD-38CA14A1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circle with white circles&#10;&#10;Description automatically generated">
            <a:extLst>
              <a:ext uri="{FF2B5EF4-FFF2-40B4-BE49-F238E27FC236}">
                <a16:creationId xmlns:a16="http://schemas.microsoft.com/office/drawing/2014/main" id="{95AABAAD-21E4-895E-F833-85A458501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B2D70F5-FF72-DFC6-9B72-B26BDC18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A38FBB-FF0C-6353-10AD-D230333A8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7156" y="1301449"/>
            <a:ext cx="4197688" cy="425510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D72B644-1E6A-A7E2-5109-9B5C5030DE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31035" y="1135639"/>
            <a:ext cx="4962943" cy="461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1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1906E-2636-1958-D38E-3E7EC695F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0EEDA73C-7FC6-0C6D-5153-32E7C3585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C8E705-9FB2-317E-BA05-560C8E0E1A30}"/>
              </a:ext>
            </a:extLst>
          </p:cNvPr>
          <p:cNvGrpSpPr/>
          <p:nvPr/>
        </p:nvGrpSpPr>
        <p:grpSpPr>
          <a:xfrm>
            <a:off x="3044467" y="816775"/>
            <a:ext cx="6372005" cy="1249894"/>
            <a:chOff x="3044467" y="952665"/>
            <a:chExt cx="6372005" cy="124989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483AD0-636A-2223-43FE-148EB97A55D4}"/>
                </a:ext>
              </a:extLst>
            </p:cNvPr>
            <p:cNvSpPr txBox="1"/>
            <p:nvPr/>
          </p:nvSpPr>
          <p:spPr>
            <a:xfrm>
              <a:off x="3044467" y="1002230"/>
              <a:ext cx="2287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drive…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BADF4B-5448-ECA3-D9D9-2E32AEA772E5}"/>
                </a:ext>
              </a:extLst>
            </p:cNvPr>
            <p:cNvGrpSpPr/>
            <p:nvPr/>
          </p:nvGrpSpPr>
          <p:grpSpPr>
            <a:xfrm>
              <a:off x="6959436" y="952665"/>
              <a:ext cx="2457036" cy="745460"/>
              <a:chOff x="6959436" y="902405"/>
              <a:chExt cx="2457036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68FBFB8-AD0B-FAF3-2893-AB70862A087C}"/>
                  </a:ext>
                </a:extLst>
              </p:cNvPr>
              <p:cNvSpPr txBox="1"/>
              <p:nvPr/>
            </p:nvSpPr>
            <p:spPr>
              <a:xfrm>
                <a:off x="7019471" y="902405"/>
                <a:ext cx="23970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SOUTH-WEST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A279707-92F5-A97F-4D94-F2BF19718B98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1,078 miles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A59DB5C6-1DB4-8BAF-5724-6F51B7954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5634" y="2541319"/>
            <a:ext cx="5457600" cy="1604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0E5F4-8139-62E2-5EE3-DCFACBAD2568}"/>
              </a:ext>
            </a:extLst>
          </p:cNvPr>
          <p:cNvSpPr txBox="1"/>
          <p:nvPr/>
        </p:nvSpPr>
        <p:spPr>
          <a:xfrm>
            <a:off x="340302" y="277154"/>
            <a:ext cx="2487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7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5CF3A4-97CF-C25E-9F97-E793B4B0D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491" y="482996"/>
            <a:ext cx="1413019" cy="14130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A173D-8D11-83AD-D35B-D5CEFA2DF2EE}"/>
              </a:ext>
            </a:extLst>
          </p:cNvPr>
          <p:cNvGrpSpPr/>
          <p:nvPr/>
        </p:nvGrpSpPr>
        <p:grpSpPr>
          <a:xfrm>
            <a:off x="1963791" y="1562234"/>
            <a:ext cx="1771352" cy="3464683"/>
            <a:chOff x="1963791" y="1562234"/>
            <a:chExt cx="1771352" cy="346468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0A6B3DB-E56B-7786-7E24-CC7C77E28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9CFEA8-B9A3-2284-E618-BDE10DF5EF91}"/>
                </a:ext>
              </a:extLst>
            </p:cNvPr>
            <p:cNvSpPr txBox="1"/>
            <p:nvPr/>
          </p:nvSpPr>
          <p:spPr>
            <a:xfrm>
              <a:off x="1963791" y="4380586"/>
              <a:ext cx="1771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Paris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C72573-8C38-AD29-D458-F98972F72714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0EEF6D-028F-15BE-C1E2-EF9708C80D4A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A9A7D0-F99E-EEC9-E50E-D1FBAC0055EA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28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F96E73-2A30-158F-DB85-7F411FAEFFFC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C023D48-BE15-EEA5-1210-611AFA17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68651F-F3EF-D252-ABEC-87F99EE6F42A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Rome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Zurich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Lisbon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Barcelona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925F83-11C1-8CB5-B1C0-2A8D993F79F0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23CAC74-8C11-4B10-2046-FD6207565D02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C61A6F-7A2E-FE8D-4136-C1EEE32B3AAA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50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7A84-CD00-67CC-40CB-0221E0E78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D01CEA16-EB71-13D2-E46C-B9F2B267A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5C91DBFB-478A-1B38-374E-A2F64FDF3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A610A40-B9B6-F9BE-4F06-29A9F581DA36}"/>
              </a:ext>
            </a:extLst>
          </p:cNvPr>
          <p:cNvGrpSpPr/>
          <p:nvPr/>
        </p:nvGrpSpPr>
        <p:grpSpPr>
          <a:xfrm>
            <a:off x="3540869" y="816775"/>
            <a:ext cx="6217349" cy="745460"/>
            <a:chOff x="3540869" y="952665"/>
            <a:chExt cx="6217349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4045E6-6BD1-6401-5EC6-5549752D197E}"/>
                </a:ext>
              </a:extLst>
            </p:cNvPr>
            <p:cNvSpPr txBox="1"/>
            <p:nvPr/>
          </p:nvSpPr>
          <p:spPr>
            <a:xfrm>
              <a:off x="3540869" y="1002230"/>
              <a:ext cx="1790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0419728-E9A4-FE09-F32E-D8258CC7A445}"/>
                </a:ext>
              </a:extLst>
            </p:cNvPr>
            <p:cNvGrpSpPr/>
            <p:nvPr/>
          </p:nvGrpSpPr>
          <p:grpSpPr>
            <a:xfrm>
              <a:off x="6959436" y="952665"/>
              <a:ext cx="2798782" cy="745460"/>
              <a:chOff x="6959436" y="902405"/>
              <a:chExt cx="2798782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4887007-17EB-041B-CF2F-8F6D6D8716F7}"/>
                  </a:ext>
                </a:extLst>
              </p:cNvPr>
              <p:cNvSpPr txBox="1"/>
              <p:nvPr/>
            </p:nvSpPr>
            <p:spPr>
              <a:xfrm>
                <a:off x="7019472" y="902405"/>
                <a:ext cx="27387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SOUTH, SOUTH-WEST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4D4ADA-2C07-B253-3A10-FCA07DEB7500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4,500 miles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50B6B3-D724-C880-F9AC-F718591FA391}"/>
              </a:ext>
            </a:extLst>
          </p:cNvPr>
          <p:cNvSpPr txBox="1"/>
          <p:nvPr/>
        </p:nvSpPr>
        <p:spPr>
          <a:xfrm>
            <a:off x="340302" y="277154"/>
            <a:ext cx="251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8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B6ABFA9-7A66-EDDB-C568-64840A4E0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491" y="482996"/>
            <a:ext cx="1414800" cy="141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37DF25-CF63-6189-5B17-0726AEACB6A5}"/>
              </a:ext>
            </a:extLst>
          </p:cNvPr>
          <p:cNvGrpSpPr/>
          <p:nvPr/>
        </p:nvGrpSpPr>
        <p:grpSpPr>
          <a:xfrm>
            <a:off x="1923811" y="1562234"/>
            <a:ext cx="1771352" cy="3464683"/>
            <a:chOff x="1923811" y="1562234"/>
            <a:chExt cx="1771352" cy="346468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8510E53-9CDA-C319-AE18-7492365D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4480B7-B9F7-D4A5-E2C2-494A619FEC80}"/>
                </a:ext>
              </a:extLst>
            </p:cNvPr>
            <p:cNvSpPr txBox="1"/>
            <p:nvPr/>
          </p:nvSpPr>
          <p:spPr>
            <a:xfrm>
              <a:off x="1923811" y="4380586"/>
              <a:ext cx="1771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Cairo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48FE9E-B944-40A7-CE6D-890395B5209D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48F4A7-D22E-3D0D-40F7-2CDE85094A25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FBCE95-540A-3760-62DD-F338BE14F6CC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671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0BEC52-F81E-B156-A9D4-257DD70F9C56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E69FC80-71DD-28AF-8E43-C162ADB75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427432-7BA7-3A67-0B8E-7F7F54EE5327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Cape Town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Lagos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Addis Ababa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Marrakech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3EEB7D-8D00-8DDF-878E-5B5E4EF1E286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EFAC676-D31D-A410-3DA4-69117F030371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AEE5E5-F1C9-4CC1-5F23-FE3DDF5F4B3C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60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7DA9B-8BFE-5003-8BDB-3A6BCD44C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8BF9E259-93A8-EFF4-29D9-689D4976E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06AD8DB-30A2-A089-74B1-20D5A317E1AC}"/>
              </a:ext>
            </a:extLst>
          </p:cNvPr>
          <p:cNvGrpSpPr/>
          <p:nvPr/>
        </p:nvGrpSpPr>
        <p:grpSpPr>
          <a:xfrm>
            <a:off x="2995621" y="816775"/>
            <a:ext cx="6420851" cy="745460"/>
            <a:chOff x="2995621" y="952665"/>
            <a:chExt cx="6420851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524DFDA-6222-FEAB-E35E-2CC59825CF0F}"/>
                </a:ext>
              </a:extLst>
            </p:cNvPr>
            <p:cNvSpPr txBox="1"/>
            <p:nvPr/>
          </p:nvSpPr>
          <p:spPr>
            <a:xfrm>
              <a:off x="2995621" y="1002230"/>
              <a:ext cx="2335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drive…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C1A8CDF-CA0D-2ED5-ED66-916C32934137}"/>
                </a:ext>
              </a:extLst>
            </p:cNvPr>
            <p:cNvGrpSpPr/>
            <p:nvPr/>
          </p:nvGrpSpPr>
          <p:grpSpPr>
            <a:xfrm>
              <a:off x="6959436" y="952665"/>
              <a:ext cx="2457036" cy="745460"/>
              <a:chOff x="6959436" y="902405"/>
              <a:chExt cx="2457036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106DD25-FA93-ADEC-3C9F-DE5760715369}"/>
                  </a:ext>
                </a:extLst>
              </p:cNvPr>
              <p:cNvSpPr txBox="1"/>
              <p:nvPr/>
            </p:nvSpPr>
            <p:spPr>
              <a:xfrm>
                <a:off x="7019471" y="902405"/>
                <a:ext cx="23970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WEST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B8D52BB-969A-A75D-290A-ACFF606B65F9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4,048 miles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C6426E14-461F-1313-582E-7822EAFF9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5634" y="2541319"/>
            <a:ext cx="5457600" cy="1604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7C577-6DB9-BE00-8F00-DE61D8611C9C}"/>
              </a:ext>
            </a:extLst>
          </p:cNvPr>
          <p:cNvSpPr txBox="1"/>
          <p:nvPr/>
        </p:nvSpPr>
        <p:spPr>
          <a:xfrm>
            <a:off x="340301" y="277154"/>
            <a:ext cx="25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9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E3D3B10-7E2B-F9B0-B0DC-9BD948999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491" y="482105"/>
            <a:ext cx="1414800" cy="1414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D205FA-E521-37C2-7280-ACBC912255A1}"/>
              </a:ext>
            </a:extLst>
          </p:cNvPr>
          <p:cNvGrpSpPr/>
          <p:nvPr/>
        </p:nvGrpSpPr>
        <p:grpSpPr>
          <a:xfrm>
            <a:off x="1845621" y="1562234"/>
            <a:ext cx="1942069" cy="3464683"/>
            <a:chOff x="1845621" y="1562234"/>
            <a:chExt cx="1942069" cy="346468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008F1D1-9A24-D400-900A-88EA4C20A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D415BE-359D-B802-88D3-B02366B1C864}"/>
                </a:ext>
              </a:extLst>
            </p:cNvPr>
            <p:cNvSpPr txBox="1"/>
            <p:nvPr/>
          </p:nvSpPr>
          <p:spPr>
            <a:xfrm>
              <a:off x="1845621" y="4380586"/>
              <a:ext cx="1942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Ethiopia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6BBD15-5E45-ED9D-08CE-4C9055712647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0A73FD-2F98-C14A-BE44-46DE3A8FF24A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DF5196-658C-BD94-F53D-8F29A0C633F5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28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61E05F-2467-E5CA-CCCF-0C4D66C830B8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861DE2C-C8D2-B003-C965-63FB9270D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23A477-0740-02E0-E653-EA79DD7B355E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Nigeria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Tanzania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Ghana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Senegal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7173013-3693-3C98-AFA6-4FC3D9DB4C94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7303B5F-A43A-B386-8257-AB4C4BD954E9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388927-CF5D-CED5-D1F7-00F670DD4440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34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0AFF-B713-53CD-A3F6-A4579075F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CE546D34-EFEA-4174-2049-515756D50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6A21728-AF7C-E051-B258-0359A3913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79FC62D-B520-C95E-54FC-2CA4D0623303}"/>
              </a:ext>
            </a:extLst>
          </p:cNvPr>
          <p:cNvGrpSpPr/>
          <p:nvPr/>
        </p:nvGrpSpPr>
        <p:grpSpPr>
          <a:xfrm>
            <a:off x="3521413" y="816775"/>
            <a:ext cx="6236805" cy="745460"/>
            <a:chOff x="3521413" y="952665"/>
            <a:chExt cx="6236805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6FFF65-A568-BE1A-71BB-097F16E889C9}"/>
                </a:ext>
              </a:extLst>
            </p:cNvPr>
            <p:cNvSpPr txBox="1"/>
            <p:nvPr/>
          </p:nvSpPr>
          <p:spPr>
            <a:xfrm>
              <a:off x="3521413" y="1002230"/>
              <a:ext cx="1810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8A053B1-1A03-2BE5-B1C4-9EECF2177939}"/>
                </a:ext>
              </a:extLst>
            </p:cNvPr>
            <p:cNvGrpSpPr/>
            <p:nvPr/>
          </p:nvGrpSpPr>
          <p:grpSpPr>
            <a:xfrm>
              <a:off x="6959436" y="952665"/>
              <a:ext cx="2798782" cy="745460"/>
              <a:chOff x="6959436" y="902405"/>
              <a:chExt cx="2798782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8D1352-E469-F1FE-5F50-6FFB378345BB}"/>
                  </a:ext>
                </a:extLst>
              </p:cNvPr>
              <p:cNvSpPr txBox="1"/>
              <p:nvPr/>
            </p:nvSpPr>
            <p:spPr>
              <a:xfrm>
                <a:off x="7019472" y="902405"/>
                <a:ext cx="27387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NORTH-EAST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F1DE561-F126-F47B-0BF6-AFFF360531CA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2,346 miles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5BB87E5-E7AA-D567-8E30-FDFD7F67FE1D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10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CCBDFA-D28C-C166-112F-C390E035F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491" y="482105"/>
            <a:ext cx="1414800" cy="141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71BAF8-2856-A332-95AC-2B47F16DC351}"/>
              </a:ext>
            </a:extLst>
          </p:cNvPr>
          <p:cNvGrpSpPr/>
          <p:nvPr/>
        </p:nvGrpSpPr>
        <p:grpSpPr>
          <a:xfrm>
            <a:off x="1845621" y="1562234"/>
            <a:ext cx="1942069" cy="4018681"/>
            <a:chOff x="1845621" y="1562234"/>
            <a:chExt cx="1942069" cy="401868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CCDB468-1152-B567-9615-CAB20ABF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B6F8D1-40DE-535A-7F72-007B53A7CE59}"/>
                </a:ext>
              </a:extLst>
            </p:cNvPr>
            <p:cNvSpPr txBox="1"/>
            <p:nvPr/>
          </p:nvSpPr>
          <p:spPr>
            <a:xfrm>
              <a:off x="1845621" y="4380586"/>
              <a:ext cx="19420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New Delhi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054400-6722-0154-603F-F3F606C71FB2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31EE123-6279-3673-EBCB-49A4E5EA1735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670BC0-552E-57B5-0298-CCC2533CBAC6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28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F95AD0-B414-92A2-EC6E-A8F52370DD66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B81E824B-E1BD-E6C1-903F-B692F5CEC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55CDFB-8AB4-2941-314E-B0DCA2E42B95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Beijing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Kathmandu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Tokyo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Hong Kong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CE967-F9D9-857B-E622-4A0AD22FBEC9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2C1695F-7120-2E4A-452F-00BF3EE4F47B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8181417-AE41-800C-DD22-75542363A7DB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09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11755-8E02-DCDA-26DB-23D7DFDE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DA60-87FE-6E35-6E0E-7DC137EC9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4294"/>
            <a:ext cx="9144000" cy="918873"/>
          </a:xfrm>
        </p:spPr>
        <p:txBody>
          <a:bodyPr/>
          <a:lstStyle/>
          <a:p>
            <a:r>
              <a:rPr lang="en-GB" b="1">
                <a:latin typeface="Outfit" pitchFamily="2" charset="0"/>
              </a:rPr>
              <a:t>Round 1: Answers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0C477-E8FD-98FA-CAB9-37BEC4B70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974" y="2005567"/>
            <a:ext cx="2604052" cy="3810000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Azores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Helsinki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Montreal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London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Berlin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Rio de Janeiro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Lisbon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Cape Town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Ghana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Beijing</a:t>
            </a:r>
          </a:p>
        </p:txBody>
      </p:sp>
    </p:spTree>
    <p:extLst>
      <p:ext uri="{BB962C8B-B14F-4D97-AF65-F5344CB8AC3E}">
        <p14:creationId xmlns:p14="http://schemas.microsoft.com/office/powerpoint/2010/main" val="14162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206BD-A779-FC61-7657-4B6C7D4A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54ED76E6-9B6E-933B-945B-CE49F4A82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5890" y="1287293"/>
            <a:ext cx="1760220" cy="625965"/>
          </a:xfrm>
        </p:spPr>
        <p:txBody>
          <a:bodyPr>
            <a:normAutofit fontScale="90000"/>
          </a:bodyPr>
          <a:lstStyle/>
          <a:p>
            <a:r>
              <a:rPr lang="en-GB" sz="3200" b="1">
                <a:latin typeface="Outfit" pitchFamily="2" charset="0"/>
              </a:rPr>
              <a:t>Round 2: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A4A3624-135F-3E65-CE7C-76BAC460957E}"/>
              </a:ext>
            </a:extLst>
          </p:cNvPr>
          <p:cNvGrpSpPr/>
          <p:nvPr/>
        </p:nvGrpSpPr>
        <p:grpSpPr>
          <a:xfrm>
            <a:off x="7302776" y="2904537"/>
            <a:ext cx="2962275" cy="2962275"/>
            <a:chOff x="7335202" y="3428999"/>
            <a:chExt cx="2962275" cy="2962275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45612B5-1A37-70D8-F02D-B31B27B63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35202" y="3428999"/>
              <a:ext cx="2962275" cy="29622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B9536A-522A-B338-4006-A4B1FEE4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" t="14428" r="2319" b="12336"/>
            <a:stretch/>
          </p:blipFill>
          <p:spPr>
            <a:xfrm rot="21031006">
              <a:off x="7838483" y="4376207"/>
              <a:ext cx="2040985" cy="155242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C4A59C-BC34-0471-F9CE-A29B86A3A9AF}"/>
              </a:ext>
            </a:extLst>
          </p:cNvPr>
          <p:cNvGrpSpPr/>
          <p:nvPr/>
        </p:nvGrpSpPr>
        <p:grpSpPr>
          <a:xfrm>
            <a:off x="2043193" y="991189"/>
            <a:ext cx="2962275" cy="2962275"/>
            <a:chOff x="1978342" y="957262"/>
            <a:chExt cx="2962275" cy="2962275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630B180-B201-8D29-83FC-725BD551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8342" y="957262"/>
              <a:ext cx="2962275" cy="296227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549593-BBAF-8BE5-452C-0B1FB26F2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2" t="3443" r="14057" b="2339"/>
            <a:stretch/>
          </p:blipFill>
          <p:spPr>
            <a:xfrm rot="21031006">
              <a:off x="2391098" y="1421608"/>
              <a:ext cx="2041642" cy="1495741"/>
            </a:xfrm>
            <a:prstGeom prst="rect">
              <a:avLst/>
            </a:prstGeom>
          </p:spPr>
        </p:pic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18B704F4-0EDE-1EA6-0623-8594AE4AA8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6775" y="2328863"/>
            <a:ext cx="2838450" cy="220027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DF1F195-88AD-0175-234D-4A8575969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9494" y="509709"/>
            <a:ext cx="4323398" cy="43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083D-75DD-6D17-4DFB-3479CAC98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62379F-BE1C-FD46-93B2-69BA40E40D26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75E0C1-01B2-199A-1EC0-755F7C1701AD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42BDF2-167F-F161-5056-7CDACBE42762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98D6222-39F5-3AD1-DF29-8194BB26F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D91E152-A340-3D27-980C-035843FA0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E9490AB-2738-A6C4-579F-231A957B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 descr="A large waterfall with a lot of water coming out of it with Niagara Falls in the background&#10;&#10;Description automatically generated">
            <a:extLst>
              <a:ext uri="{FF2B5EF4-FFF2-40B4-BE49-F238E27FC236}">
                <a16:creationId xmlns:a16="http://schemas.microsoft.com/office/drawing/2014/main" id="{E6F451EE-080D-035A-E63F-CB8F329C2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0515C6-9283-130B-508D-18F5E9D6A23B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CDBC13-47EB-0F2E-97EB-39E5AE1BBE28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CA4DA-EA9D-FFEA-A594-B8DA4BB01CF7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7FA841-B24F-6D6C-05AC-EF61B488A96D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85CD66-323D-D6FE-B614-B6081F52B4F4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07D2A7-BAE8-8362-C69D-D96D3D77FD1D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A7A1E3-0CEF-6789-0D50-2B463A831F20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540100-4FA7-CB9A-83E7-1B85D89FDC95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B3D55F-713D-31FB-AA71-22E137293A43}"/>
              </a:ext>
            </a:extLst>
          </p:cNvPr>
          <p:cNvSpPr/>
          <p:nvPr/>
        </p:nvSpPr>
        <p:spPr>
          <a:xfrm>
            <a:off x="3642453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A979D63-48F5-D476-CA76-D252C7FFB05D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E20BB7-D268-E9BF-46F1-9AD7A721F34D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300F46-82EE-0A7C-7FC5-94C5201DE156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4A2B07C-50FE-4A02-A132-EC310844CB6F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1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F0074-9108-2D93-89DC-4509491D1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83239D-62C6-30A6-5433-0557D6370291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0ACD96-96C5-707F-B52D-D9DBDE61E668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7487BF-DE9B-5D77-B95D-7B3B8BF2F286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48E6492-4859-73BE-866D-885A4BE26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58A4365-2267-3227-E991-D10031C4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38A845A-C2A4-EC85-B125-9AD35B7DC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73AD4FD-2E80-DD8A-2383-C657B67B4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134349-8E0C-8D5B-0C80-ED74BAD5EEE9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09282D-3A84-C399-9CF3-3B26DC4FA7F6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6F619B-D1ED-0C25-5E08-7C0602C729EF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9F578-BDDE-7A8B-F0DB-1C10929562D0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BD0F78-E938-3AF5-D6BC-6F1187C9F9D3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2CBC1F-557E-44C5-C0C5-2F97740E90E8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BD0AE5-8478-AFA4-894F-56E36EA15BE1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EDB8DD-C518-EBED-3BC2-D036FED26733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D08D41-3437-E21A-7780-5AD0CFFFEB56}"/>
              </a:ext>
            </a:extLst>
          </p:cNvPr>
          <p:cNvSpPr/>
          <p:nvPr/>
        </p:nvSpPr>
        <p:spPr>
          <a:xfrm>
            <a:off x="3646564" y="830873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D45133-9FDB-6AE0-A75C-627FC0C7E516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7D6C1E-4127-4CE3-0B18-2B01FBD9C9A2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6C4240-6CCA-B753-AF81-ED129FC35AA6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B804EBA-5F95-D54D-C6D8-C10E39832E01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0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DE7F3-69D1-A45E-DC9A-E8CDE41ED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F50850-18FB-6C73-695E-C02819040A8B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5869F1-B05B-2FBC-4D1D-27EF49FCCBA7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6E0525-50B9-37D5-3848-887CD2141619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3CB2C1F-C595-2A7E-0A1A-6E8978B3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AB37584-683B-CF4E-8C86-015954D0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FE834B6-2805-071F-23C5-A102909EB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B1762D-B285-9C43-BE56-B3ADB7DE4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E12088-E262-46AF-12C3-ABEA05BB3384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8C4DB-E447-5820-1AD9-E82C5084A3DC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5B86B4-96B8-065E-6B86-E3ABA05F05BB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75FE41-F6FC-C4C9-ABC0-586CB52FB61B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5D0F3C-BF23-3DFE-BDE3-591A7D995E93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098942-BF9A-0D7E-803B-53EDEF017F46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A067D5-9996-A84E-8FBA-A985D95F3348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354BBE-FE4D-83B2-3205-1696DA6AECEF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F99895-B6EF-5C58-C54D-75A30F0DD22E}"/>
              </a:ext>
            </a:extLst>
          </p:cNvPr>
          <p:cNvSpPr/>
          <p:nvPr/>
        </p:nvSpPr>
        <p:spPr>
          <a:xfrm>
            <a:off x="3642453" y="833673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9837D1-BCC8-556C-2646-4928D5AB85DA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E8B38C3-186C-94B4-6B5E-E4238EC8EC36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1B4B686-D957-F009-A1EC-0C89513390F4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9024ECB-D8D3-04D6-D27D-4CD97102DA0F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5745F-75EF-1998-5F89-10FCFAE2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F4BB89-9FA5-A53E-B7E2-C300BA1C6D12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D12871-5E0D-D71F-2801-C471E92A8C84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05092A-4027-B1EE-0D02-C155DC778B70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76D43C0-9889-43D1-D04D-909FDCFE3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4A54C0-FA15-E652-E1FA-2E276783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516DA97-AF73-05CF-30BF-EAFD915E6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0A67AF0-B9EA-5470-BE9A-2CF742B3C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6DE42C-1DF8-4DEB-8982-D9D784430BE4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952A9E-4C2D-DA18-2F25-FFE82F98A883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EAB10E-0CD5-F5A8-7C79-1CCA9DC831D3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FA08F1-80BD-6010-2BC5-08C0077F7D59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CD8653-A93D-9959-9DED-255448E87424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E01BCA-1861-110D-F2FF-D342E39D87BE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93638D-441B-269C-9ECB-74BABBD5AF1E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3D2D12-B6DD-F145-1CE7-026223DC3C45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3C4FEF-4474-4CE5-5733-CB521A9372FE}"/>
              </a:ext>
            </a:extLst>
          </p:cNvPr>
          <p:cNvSpPr/>
          <p:nvPr/>
        </p:nvSpPr>
        <p:spPr>
          <a:xfrm>
            <a:off x="3642453" y="830873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AB08937-2290-BF7D-66A0-9A3AF4469F28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BA7186E-68EA-9D57-83B4-EA855B683963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D75379-9C01-E109-827F-A01A69063928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ECF310-2CDD-4C4B-9097-CA8D460D82B8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3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540E2-41E9-D953-1B21-FF95D4D88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A close-up of a 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D7C8E7C7-12F5-0856-0FA1-ADE6FC153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11" y="799185"/>
            <a:ext cx="4350370" cy="1537869"/>
          </a:xfrm>
          <a:prstGeom prst="rect">
            <a:avLst/>
          </a:prstGeom>
        </p:spPr>
      </p:pic>
      <p:pic>
        <p:nvPicPr>
          <p:cNvPr id="124" name="Picture 123" descr="A close-up of a glob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44103FAB-7455-596B-1B4F-948188FCE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19" y="4129956"/>
            <a:ext cx="4350370" cy="1535099"/>
          </a:xfrm>
          <a:prstGeom prst="rect">
            <a:avLst/>
          </a:prstGeom>
        </p:spPr>
      </p:pic>
      <p:pic>
        <p:nvPicPr>
          <p:cNvPr id="125" name="Picture 124" descr="A yellow sign with black tex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5C41A5F-DAF6-3500-213F-0BCA8FEAF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19" y="2473247"/>
            <a:ext cx="4350370" cy="1535099"/>
          </a:xfrm>
          <a:prstGeom prst="rect">
            <a:avLst/>
          </a:prstGeom>
        </p:spPr>
      </p:pic>
      <p:pic>
        <p:nvPicPr>
          <p:cNvPr id="126" name="Picture 125" descr="A green and black signs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CF3083D1-8316-D60C-F7E1-63298B88C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19" y="799185"/>
            <a:ext cx="4350370" cy="1537869"/>
          </a:xfrm>
          <a:prstGeom prst="rect">
            <a:avLst/>
          </a:prstGeom>
        </p:spPr>
      </p:pic>
      <p:pic>
        <p:nvPicPr>
          <p:cNvPr id="127" name="Picture 126" descr="A black and white photo of a black and white photo of a black and white photo of a black and white photo of a black and white photo of a black and white photo of a black a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2A9FE7B2-474D-8BF4-2BD1-BB37789167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11" y="4129956"/>
            <a:ext cx="4350370" cy="1535099"/>
          </a:xfrm>
          <a:prstGeom prst="rect">
            <a:avLst/>
          </a:prstGeom>
        </p:spPr>
      </p:pic>
      <p:pic>
        <p:nvPicPr>
          <p:cNvPr id="128" name="Picture 127" descr="A black text with black letters and a black and white photo&#10;&#10;Description automatically generated with medium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782662E1-601E-E0A3-B401-1B069E9C42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11" y="2473247"/>
            <a:ext cx="4350370" cy="15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CDEFC-09D0-FCEB-2CAC-37EACED97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DFB964-E52F-D9C7-FEA6-17027A64EE58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065E94-B354-E11E-EC60-81511BA0EBCF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985621-32D1-6758-2D9D-EB10407CF8F8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19F8445-01BD-9167-FA9B-119485CB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D5B6389-7E52-0E5D-9771-C26E6038E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AF0EDD1-D8C3-D4DE-AC86-CE18D3084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ABBB561-8404-D6D3-483A-8F32CD072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CAF5A2-13E2-4073-2AAC-1DF7FB03A1F1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552D4F-32F9-2288-2375-9D6B1A2C7F5D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2746D6-E56E-27FF-DBF2-9600630ACC1D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3FBE15-A635-1407-F0C1-5AF63CC1AE00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DED27E-6A6E-ADC3-6B55-0C6FAC3AB180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56FE82-37A1-B7F0-6C66-ECAF19FAB403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E6F712-EA2C-EAEC-997B-FFDBFF532083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F60905-3A2D-8FF6-AF2F-5158ADC33630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9CB4CA-84A7-B7E3-7D4B-19E4644A970D}"/>
              </a:ext>
            </a:extLst>
          </p:cNvPr>
          <p:cNvSpPr/>
          <p:nvPr/>
        </p:nvSpPr>
        <p:spPr>
          <a:xfrm>
            <a:off x="3645734" y="838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18078C-002F-2E11-5087-B37FA8C6E432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55F0EB-E34E-BA5A-D532-27F26271BB77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BD05917-CEEC-68D4-760F-5E120FA05315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CFC2046-B1A8-12A5-DCFB-B30B64689FB0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69592-4448-17B7-9E7F-F942ABB06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B9E70C-28FB-3FAE-8C8D-0866C7CFBEBC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AD3F67-FCF9-29F4-73CD-03F1F09C8977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43484D-175C-0DF4-F888-8C3EE77D8305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610375B-96EC-E439-8F54-AAFF9EBCC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18B8ED6-2620-27D1-0848-3FAC6F61C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39A085C-D64A-14F4-C983-7F1C7BAFA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191BF1F-F7CF-930D-7580-A958496F6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8F25D1-432B-FF35-61ED-2C7CC9FB6D6D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4E83DE-C5F1-183C-FA9A-60991EF09C0F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9BE9A-3A4E-A8D7-4000-EF56D60F9DB7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01DBC-1E4A-C163-A460-22D96D52EB08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89BF9A-5B16-6274-E360-CACB69BD753D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4C8B4A-46C8-EBED-C9A5-17F561506867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208819-DACC-24A5-6B1D-A9014E586C27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6D52BB-93A4-0AED-55C9-E90A80F1E7EB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825A68-1A3B-1259-6AA1-088D6F4547FA}"/>
              </a:ext>
            </a:extLst>
          </p:cNvPr>
          <p:cNvSpPr/>
          <p:nvPr/>
        </p:nvSpPr>
        <p:spPr>
          <a:xfrm>
            <a:off x="3646563" y="838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3F2150-D3E8-DCB5-D2C1-F20E377376A4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A447A9-4945-46C0-AC19-76CECE19C296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56D97D5-9985-EB4E-22EC-F3552705A190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A4CBEF7-A2FD-B0CA-9AB9-525A3EA41C59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5E842-8636-1307-143B-13D1F523E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DEA844-92AE-077A-E6BE-D9C71AC4EAC9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7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889649-0F37-D7B7-D3C4-43824B5CE633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7F902C-71D5-C6FB-4F62-5EE75DB4624C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C9E19DF-E544-1C20-E106-9C88483E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A6BB579-8E65-E8B3-8E00-8656CA854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9165ABC-3266-7A85-70BA-C30C0043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6BA3315-5277-EFE9-7A17-D5D36F20C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C8787DF-BFC3-D875-F424-138909203134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24C49D-358D-33D3-106D-C7A69C1D2AC2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0E1B47-9BAC-903F-6CF2-4F1C8CA4D388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5E1CDA-DEC7-274C-75E4-C91E6050CEF9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86464-E273-FA8B-EA89-9339CD2F380B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DC7D4D-0030-C57A-7C8D-0307A8829931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4606B7-FC09-DCE2-3B9E-A8F505A8C7BD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BF5802-0192-9EBB-6CB5-9817C895C63F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DAC61-62EC-83DF-312C-35C95555719C}"/>
              </a:ext>
            </a:extLst>
          </p:cNvPr>
          <p:cNvSpPr/>
          <p:nvPr/>
        </p:nvSpPr>
        <p:spPr>
          <a:xfrm>
            <a:off x="3645734" y="838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B9EC7B-A464-13FA-BD37-10E83AA8291A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B2CE24-F5B5-4F93-C20B-53B0D1204401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85FD95-544E-9BB7-0989-21143DDA07F6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5FAFD3-87CE-2CA5-5D58-AEAC2CE59A6C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1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B3878-41E3-11E3-8828-DE3E7C2BC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0591B5-0E59-2EDF-43F9-083BEDC6C82A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0E339-010A-B99D-DE0D-D2CDFFB64CAA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F1BC7E-82ED-A086-7B18-131D9F4DE5A1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FB6AFD8-60B0-132E-E83A-604A6E79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180E843-DA4C-D05D-9DA4-AA6572A35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F05F30F-DD75-3979-D07A-31C67D3F4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4D1FC11-3269-71C4-2618-CF0A839741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A5BE11-5DA6-C81E-E83D-B6965CFA9C89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ED0A8F-01FF-6D1C-E4C8-FC41C5D015F4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7A88D2-643D-F5FB-D81F-FF5D6A228198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D6E581-5F17-E359-9C3A-33379AB2797D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33728E-FD0C-2CB3-4DCB-15EB49625974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6038C9-87D1-E5D2-ECBB-8C5D484AA72E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68FC0A-6BF9-7EEF-3758-AB38E3E6B1EE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147504-77C5-AC06-1FCF-9AB730FC3DB2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2DFE21-04A1-CA5A-A1F9-690F6D14F6EA}"/>
              </a:ext>
            </a:extLst>
          </p:cNvPr>
          <p:cNvSpPr/>
          <p:nvPr/>
        </p:nvSpPr>
        <p:spPr>
          <a:xfrm>
            <a:off x="3645734" y="838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91031B-B970-C346-E1F8-B5F831EC8605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4F397BF-34F5-7073-543F-7948FFBC2A2B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8BD9ED-9D86-E6DE-6E5A-757598CD919E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A73CAD0-3102-99FC-F9CE-45EE6079F277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8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9F282-DD44-9FC6-2E05-F1088CD42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537F4A-CA8D-7762-54E0-040B49C9622C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69484-8188-7549-298E-CFF912801064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8E48FA-88BA-D4FE-0166-9EB2F4871F31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2200BF5-F52F-CBA7-8D74-5618BB8A8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AAC332E-02CD-9D9B-39B4-4411A8C99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E983203-98F6-4C2D-A0A5-DBAFCB0B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97B4A60-F5C0-81F9-BB2A-C7D871788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AE8D230-BE72-6684-7B19-F5A7DA02B520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FB20AC-9880-F800-E1D3-C0F81E56F57B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837C2C-0C8C-E8F1-B09B-225FBCCFF7E1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EC83E8-BC75-0303-FA22-0992653421B6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ECC58F-097B-FE73-7681-ACFA668B6AAB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E3B5F3-1C35-BD1F-4645-596BD64BF7F9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96BC8C-D45F-7505-72DA-456E12307049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B93A18-2C89-D8FF-4C85-D275E5374255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2D8613-A3F0-13F5-3251-90EF1A7EE6CC}"/>
              </a:ext>
            </a:extLst>
          </p:cNvPr>
          <p:cNvSpPr/>
          <p:nvPr/>
        </p:nvSpPr>
        <p:spPr>
          <a:xfrm>
            <a:off x="3645734" y="838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781AB3-C91E-255A-10C1-DEDDFF1F920E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166AE2-E46F-65A5-E307-2681CF627FD5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58E2B70-0614-4207-0BAF-3B9F028423A8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92F93B8-4D4E-C487-DC3E-5EE85F74612E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8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A133D-3AE6-3078-8B97-C9AA046F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6061DC-E9AF-3720-0469-60572EE68A14}"/>
              </a:ext>
            </a:extLst>
          </p:cNvPr>
          <p:cNvSpPr txBox="1"/>
          <p:nvPr/>
        </p:nvSpPr>
        <p:spPr>
          <a:xfrm>
            <a:off x="340301" y="277154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C34036-1174-DE5D-ECE5-98BC81242942}"/>
              </a:ext>
            </a:extLst>
          </p:cNvPr>
          <p:cNvGrpSpPr/>
          <p:nvPr/>
        </p:nvGrpSpPr>
        <p:grpSpPr>
          <a:xfrm>
            <a:off x="598919" y="1487553"/>
            <a:ext cx="1608573" cy="4449746"/>
            <a:chOff x="340300" y="1205844"/>
            <a:chExt cx="1608573" cy="444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B764F2-5508-C7FB-972B-A7B759835A34}"/>
                </a:ext>
              </a:extLst>
            </p:cNvPr>
            <p:cNvSpPr txBox="1"/>
            <p:nvPr/>
          </p:nvSpPr>
          <p:spPr>
            <a:xfrm>
              <a:off x="340300" y="1500606"/>
              <a:ext cx="160857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3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1 Square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2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2 Squares Revealed</a:t>
              </a:r>
            </a:p>
            <a:p>
              <a:pPr algn="ctr"/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endParaRPr lang="en-GB" sz="2000" b="1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 b="1">
                  <a:latin typeface="Outfit" pitchFamily="2" charset="0"/>
                  <a:cs typeface="Aharoni" panose="02010803020104030203" pitchFamily="2" charset="-79"/>
                </a:rPr>
                <a:t>1 marks: </a:t>
              </a:r>
              <a:r>
                <a:rPr lang="en-GB" sz="1400">
                  <a:latin typeface="Outfit" pitchFamily="2" charset="0"/>
                  <a:cs typeface="Aharoni" panose="02010803020104030203" pitchFamily="2" charset="-79"/>
                </a:rPr>
                <a:t>Correct with 3 Squares Revealed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F53D0BF-CD27-8DB5-85F6-B2BC7C71A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234" y="1205844"/>
              <a:ext cx="858703" cy="23701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6F4C406-DD92-9120-326D-DFB93B72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6776" y="2873766"/>
              <a:ext cx="555618" cy="237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8535F36-2591-5EBE-E177-997D27B53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388" y="4532653"/>
              <a:ext cx="250394" cy="237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D4B630-F45E-8C3E-74A0-1AA7F8CBB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63" y="835891"/>
            <a:ext cx="7779327" cy="5186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D97A2A-92BA-BBCC-926B-EA3732F90FDA}"/>
              </a:ext>
            </a:extLst>
          </p:cNvPr>
          <p:cNvSpPr/>
          <p:nvPr/>
        </p:nvSpPr>
        <p:spPr>
          <a:xfrm>
            <a:off x="6240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A54A4D-D7B6-3E5B-6AA6-C6A2BDFB3640}"/>
              </a:ext>
            </a:extLst>
          </p:cNvPr>
          <p:cNvSpPr/>
          <p:nvPr/>
        </p:nvSpPr>
        <p:spPr>
          <a:xfrm>
            <a:off x="8832226" y="835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9C18C3-9156-5493-D5F8-F39F8511290C}"/>
              </a:ext>
            </a:extLst>
          </p:cNvPr>
          <p:cNvSpPr/>
          <p:nvPr/>
        </p:nvSpPr>
        <p:spPr>
          <a:xfrm>
            <a:off x="3646564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853903-6061-AFCE-BB69-9DD8472BE3ED}"/>
              </a:ext>
            </a:extLst>
          </p:cNvPr>
          <p:cNvSpPr/>
          <p:nvPr/>
        </p:nvSpPr>
        <p:spPr>
          <a:xfrm>
            <a:off x="6240226" y="2563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13D8C-89C8-0C42-91D0-99E96780D3BC}"/>
              </a:ext>
            </a:extLst>
          </p:cNvPr>
          <p:cNvSpPr/>
          <p:nvPr/>
        </p:nvSpPr>
        <p:spPr>
          <a:xfrm>
            <a:off x="8832226" y="2565000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468BB4-1892-B1D3-D8AC-FDC8BE442F4D}"/>
              </a:ext>
            </a:extLst>
          </p:cNvPr>
          <p:cNvSpPr/>
          <p:nvPr/>
        </p:nvSpPr>
        <p:spPr>
          <a:xfrm>
            <a:off x="8832226" y="4294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242F7-C325-959C-A0B3-2C57CFCC1182}"/>
              </a:ext>
            </a:extLst>
          </p:cNvPr>
          <p:cNvSpPr/>
          <p:nvPr/>
        </p:nvSpPr>
        <p:spPr>
          <a:xfrm>
            <a:off x="6240226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0AABCB-1E85-2BA0-06D3-6269B7FA5E3A}"/>
              </a:ext>
            </a:extLst>
          </p:cNvPr>
          <p:cNvSpPr/>
          <p:nvPr/>
        </p:nvSpPr>
        <p:spPr>
          <a:xfrm>
            <a:off x="3646564" y="4291891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6175712-DFC1-A36F-971D-5B7160339F0C}"/>
              </a:ext>
            </a:extLst>
          </p:cNvPr>
          <p:cNvSpPr/>
          <p:nvPr/>
        </p:nvSpPr>
        <p:spPr>
          <a:xfrm>
            <a:off x="3645734" y="838109"/>
            <a:ext cx="2592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03B022-7910-6AEB-9089-8A703CD95D12}"/>
              </a:ext>
            </a:extLst>
          </p:cNvPr>
          <p:cNvCxnSpPr>
            <a:cxnSpLocks/>
          </p:cNvCxnSpPr>
          <p:nvPr/>
        </p:nvCxnSpPr>
        <p:spPr>
          <a:xfrm>
            <a:off x="6238564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5C1DC3-DC3C-A747-0A8C-79379B7DA8CD}"/>
              </a:ext>
            </a:extLst>
          </p:cNvPr>
          <p:cNvCxnSpPr>
            <a:cxnSpLocks/>
          </p:cNvCxnSpPr>
          <p:nvPr/>
        </p:nvCxnSpPr>
        <p:spPr>
          <a:xfrm>
            <a:off x="8832226" y="835891"/>
            <a:ext cx="0" cy="518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CC261BC-B8A2-D063-CDFA-6237156858F6}"/>
              </a:ext>
            </a:extLst>
          </p:cNvPr>
          <p:cNvCxnSpPr>
            <a:cxnSpLocks/>
          </p:cNvCxnSpPr>
          <p:nvPr/>
        </p:nvCxnSpPr>
        <p:spPr>
          <a:xfrm flipV="1">
            <a:off x="3646563" y="2553855"/>
            <a:ext cx="7783437" cy="1225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F4D9748-68FF-80A0-3D24-752E8A7D7DA9}"/>
              </a:ext>
            </a:extLst>
          </p:cNvPr>
          <p:cNvCxnSpPr>
            <a:cxnSpLocks/>
          </p:cNvCxnSpPr>
          <p:nvPr/>
        </p:nvCxnSpPr>
        <p:spPr>
          <a:xfrm>
            <a:off x="3646563" y="4291891"/>
            <a:ext cx="777766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8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001BD-DC95-1A9D-9CC6-7B24083BD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2233-C0CB-6684-8815-02EB81D78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7809"/>
            <a:ext cx="9144000" cy="918873"/>
          </a:xfrm>
        </p:spPr>
        <p:txBody>
          <a:bodyPr/>
          <a:lstStyle/>
          <a:p>
            <a:r>
              <a:rPr lang="en-GB" b="1">
                <a:latin typeface="Outfit" pitchFamily="2" charset="0"/>
              </a:rPr>
              <a:t>Round 2: Answers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09DF0-B456-83AB-2FAB-1A72F8DC7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3765" y="1999082"/>
            <a:ext cx="3624470" cy="3810000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Niagara Falls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The Colosseum, Rome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Palm Island, Dubai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New York City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The Grand Canyon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Sydney Opera House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Edinburgh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Great Wall of China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London</a:t>
            </a:r>
          </a:p>
          <a:p>
            <a:pPr marL="514350" indent="-514350" algn="l">
              <a:buAutoNum type="arabicPeriod"/>
            </a:pPr>
            <a:r>
              <a:rPr lang="en-GB">
                <a:latin typeface="Outfit" pitchFamily="2" charset="0"/>
              </a:rPr>
              <a:t>The Sahara</a:t>
            </a:r>
          </a:p>
        </p:txBody>
      </p:sp>
    </p:spTree>
    <p:extLst>
      <p:ext uri="{BB962C8B-B14F-4D97-AF65-F5344CB8AC3E}">
        <p14:creationId xmlns:p14="http://schemas.microsoft.com/office/powerpoint/2010/main" val="20809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F841A-0F54-57EC-479B-B22BB4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1878E9C-DEE4-46FC-6639-10061A482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0133" y="2192785"/>
            <a:ext cx="8611734" cy="26891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AD539E-8786-FC83-A936-E4C610D18F0C}"/>
              </a:ext>
            </a:extLst>
          </p:cNvPr>
          <p:cNvSpPr txBox="1"/>
          <p:nvPr/>
        </p:nvSpPr>
        <p:spPr>
          <a:xfrm>
            <a:off x="2388323" y="2626362"/>
            <a:ext cx="7318511" cy="163121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ts val="6000"/>
              </a:lnSpc>
            </a:pPr>
            <a:r>
              <a:rPr lang="en-GB" sz="5400">
                <a:solidFill>
                  <a:schemeClr val="bg1"/>
                </a:solidFill>
                <a:latin typeface="Creamy chalk" panose="02000500000000000000" pitchFamily="2" charset="0"/>
              </a:rPr>
              <a:t>But… What IS</a:t>
            </a:r>
          </a:p>
          <a:p>
            <a:pPr algn="ctr">
              <a:lnSpc>
                <a:spcPts val="6000"/>
              </a:lnSpc>
            </a:pPr>
            <a:r>
              <a:rPr lang="en-GB" sz="6000">
                <a:solidFill>
                  <a:schemeClr val="bg1"/>
                </a:solidFill>
                <a:latin typeface="Creamy chalk" panose="02000500000000000000" pitchFamily="2" charset="0"/>
              </a:rPr>
              <a:t>THE QUESTION?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F79F42-47EE-0881-1132-7CB8855C03FB}"/>
              </a:ext>
            </a:extLst>
          </p:cNvPr>
          <p:cNvSpPr txBox="1">
            <a:spLocks/>
          </p:cNvSpPr>
          <p:nvPr/>
        </p:nvSpPr>
        <p:spPr>
          <a:xfrm>
            <a:off x="5215890" y="586844"/>
            <a:ext cx="1760220" cy="6259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Outfit" pitchFamily="2" charset="0"/>
              </a:rPr>
              <a:t>Round 3: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CB2587F-59E1-82F0-0881-6D36C4440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794" y="1260605"/>
            <a:ext cx="4480094" cy="15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4633D-7846-51DB-DCDD-22D45E274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0547ECBD-5DBE-138D-8040-BACFF5F1D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9FFDE-8068-524C-B97E-BDDBB62FC065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F5E85E-1B73-EEE2-0E00-BA0A16240518}"/>
              </a:ext>
            </a:extLst>
          </p:cNvPr>
          <p:cNvSpPr txBox="1"/>
          <p:nvPr/>
        </p:nvSpPr>
        <p:spPr>
          <a:xfrm>
            <a:off x="2710775" y="2660239"/>
            <a:ext cx="6770451" cy="9233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5400">
                <a:solidFill>
                  <a:schemeClr val="bg1"/>
                </a:solidFill>
                <a:latin typeface="Creamy chalk" panose="02000500000000000000" pitchFamily="2" charset="0"/>
              </a:rPr>
              <a:t>The Equator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A69A3FC-BD42-375C-502A-BA0DB2935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37D1-40F4-ED6A-1738-E23AFE2BD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FFE49636-EB7B-E950-1405-C3F5ECF71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4AB84-1380-B23E-E889-4E7E2ABB7BA0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951F92-AA42-CEC4-A1B3-195CD7888D22}"/>
              </a:ext>
            </a:extLst>
          </p:cNvPr>
          <p:cNvSpPr txBox="1"/>
          <p:nvPr/>
        </p:nvSpPr>
        <p:spPr>
          <a:xfrm>
            <a:off x="2710775" y="2513881"/>
            <a:ext cx="6770451" cy="1534061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This layer is extremely hot with semi-liquid molten rock churning around.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00C0A2E-E783-AE85-40B0-1BD3603AE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284876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12">
            <a:extLst>
              <a:ext uri="{FF2B5EF4-FFF2-40B4-BE49-F238E27FC236}">
                <a16:creationId xmlns:a16="http://schemas.microsoft.com/office/drawing/2014/main" id="{52C12E91-5474-43BA-4C2B-543E40C4BC26}"/>
              </a:ext>
            </a:extLst>
          </p:cNvPr>
          <p:cNvGrpSpPr/>
          <p:nvPr/>
        </p:nvGrpSpPr>
        <p:grpSpPr>
          <a:xfrm>
            <a:off x="4090987" y="1482090"/>
            <a:ext cx="4012243" cy="4385129"/>
            <a:chOff x="4090987" y="1238250"/>
            <a:chExt cx="4012243" cy="4385129"/>
          </a:xfrm>
          <a:solidFill>
            <a:srgbClr val="000000"/>
          </a:solidFill>
        </p:grpSpPr>
        <p:grpSp>
          <p:nvGrpSpPr>
            <p:cNvPr id="18" name="Graphic 12">
              <a:extLst>
                <a:ext uri="{FF2B5EF4-FFF2-40B4-BE49-F238E27FC236}">
                  <a16:creationId xmlns:a16="http://schemas.microsoft.com/office/drawing/2014/main" id="{96548560-C020-A8CF-9218-D26D67868A1A}"/>
                </a:ext>
              </a:extLst>
            </p:cNvPr>
            <p:cNvGrpSpPr/>
            <p:nvPr/>
          </p:nvGrpSpPr>
          <p:grpSpPr>
            <a:xfrm>
              <a:off x="4637722" y="1238250"/>
              <a:ext cx="3014090" cy="936688"/>
              <a:chOff x="4637722" y="1238250"/>
              <a:chExt cx="3014090" cy="936688"/>
            </a:xfrm>
            <a:solidFill>
              <a:srgbClr val="000000"/>
            </a:solidFill>
          </p:grpSpPr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FF905992-4FFC-57B8-1BFB-218245FE62EE}"/>
                  </a:ext>
                </a:extLst>
              </p:cNvPr>
              <p:cNvSpPr/>
              <p:nvPr/>
            </p:nvSpPr>
            <p:spPr>
              <a:xfrm>
                <a:off x="4637722" y="1559718"/>
                <a:ext cx="452437" cy="585501"/>
              </a:xfrm>
              <a:custGeom>
                <a:avLst/>
                <a:gdLst>
                  <a:gd name="connsiteX0" fmla="*/ 387191 w 452437"/>
                  <a:gd name="connsiteY0" fmla="*/ 161639 h 585501"/>
                  <a:gd name="connsiteX1" fmla="*/ 221456 w 452437"/>
                  <a:gd name="connsiteY1" fmla="*/ 284226 h 585501"/>
                  <a:gd name="connsiteX2" fmla="*/ 171545 w 452437"/>
                  <a:gd name="connsiteY2" fmla="*/ 216694 h 585501"/>
                  <a:gd name="connsiteX3" fmla="*/ 345281 w 452437"/>
                  <a:gd name="connsiteY3" fmla="*/ 88201 h 585501"/>
                  <a:gd name="connsiteX4" fmla="*/ 280035 w 452437"/>
                  <a:gd name="connsiteY4" fmla="*/ 0 h 585501"/>
                  <a:gd name="connsiteX5" fmla="*/ 86106 w 452437"/>
                  <a:gd name="connsiteY5" fmla="*/ 143447 h 585501"/>
                  <a:gd name="connsiteX6" fmla="*/ 86106 w 452437"/>
                  <a:gd name="connsiteY6" fmla="*/ 143447 h 585501"/>
                  <a:gd name="connsiteX7" fmla="*/ 0 w 452437"/>
                  <a:gd name="connsiteY7" fmla="*/ 207074 h 585501"/>
                  <a:gd name="connsiteX8" fmla="*/ 279749 w 452437"/>
                  <a:gd name="connsiteY8" fmla="*/ 585502 h 585501"/>
                  <a:gd name="connsiteX9" fmla="*/ 386048 w 452437"/>
                  <a:gd name="connsiteY9" fmla="*/ 506921 h 585501"/>
                  <a:gd name="connsiteX10" fmla="*/ 286607 w 452437"/>
                  <a:gd name="connsiteY10" fmla="*/ 372428 h 585501"/>
                  <a:gd name="connsiteX11" fmla="*/ 452438 w 452437"/>
                  <a:gd name="connsiteY11" fmla="*/ 249841 h 585501"/>
                  <a:gd name="connsiteX12" fmla="*/ 387191 w 452437"/>
                  <a:gd name="connsiteY12" fmla="*/ 161639 h 58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437" h="585501">
                    <a:moveTo>
                      <a:pt x="387191" y="161639"/>
                    </a:moveTo>
                    <a:lnTo>
                      <a:pt x="221456" y="284226"/>
                    </a:lnTo>
                    <a:lnTo>
                      <a:pt x="171545" y="216694"/>
                    </a:lnTo>
                    <a:lnTo>
                      <a:pt x="345281" y="88201"/>
                    </a:lnTo>
                    <a:lnTo>
                      <a:pt x="280035" y="0"/>
                    </a:lnTo>
                    <a:lnTo>
                      <a:pt x="86106" y="143447"/>
                    </a:lnTo>
                    <a:lnTo>
                      <a:pt x="86106" y="143447"/>
                    </a:lnTo>
                    <a:lnTo>
                      <a:pt x="0" y="207074"/>
                    </a:lnTo>
                    <a:lnTo>
                      <a:pt x="279749" y="585502"/>
                    </a:lnTo>
                    <a:lnTo>
                      <a:pt x="386048" y="506921"/>
                    </a:lnTo>
                    <a:lnTo>
                      <a:pt x="286607" y="372428"/>
                    </a:lnTo>
                    <a:lnTo>
                      <a:pt x="452438" y="249841"/>
                    </a:lnTo>
                    <a:lnTo>
                      <a:pt x="387191" y="16163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C1B65FE3-0822-426B-7ED0-695211EE54F3}"/>
                  </a:ext>
                </a:extLst>
              </p:cNvPr>
              <p:cNvSpPr/>
              <p:nvPr/>
            </p:nvSpPr>
            <p:spPr>
              <a:xfrm>
                <a:off x="5090953" y="1367499"/>
                <a:ext cx="511129" cy="495399"/>
              </a:xfrm>
              <a:custGeom>
                <a:avLst/>
                <a:gdLst>
                  <a:gd name="connsiteX0" fmla="*/ 439452 w 511129"/>
                  <a:gd name="connsiteY0" fmla="*/ 70299 h 495399"/>
                  <a:gd name="connsiteX1" fmla="*/ 361347 w 511129"/>
                  <a:gd name="connsiteY1" fmla="*/ 17721 h 495399"/>
                  <a:gd name="connsiteX2" fmla="*/ 267240 w 511129"/>
                  <a:gd name="connsiteY2" fmla="*/ 4 h 495399"/>
                  <a:gd name="connsiteX3" fmla="*/ 165608 w 511129"/>
                  <a:gd name="connsiteY3" fmla="*/ 20769 h 495399"/>
                  <a:gd name="connsiteX4" fmla="*/ 77407 w 511129"/>
                  <a:gd name="connsiteY4" fmla="*/ 75347 h 495399"/>
                  <a:gd name="connsiteX5" fmla="*/ 21019 w 511129"/>
                  <a:gd name="connsiteY5" fmla="*/ 152785 h 495399"/>
                  <a:gd name="connsiteX6" fmla="*/ 63 w 511129"/>
                  <a:gd name="connsiteY6" fmla="*/ 244321 h 495399"/>
                  <a:gd name="connsiteX7" fmla="*/ 18352 w 511129"/>
                  <a:gd name="connsiteY7" fmla="*/ 341571 h 495399"/>
                  <a:gd name="connsiteX8" fmla="*/ 71977 w 511129"/>
                  <a:gd name="connsiteY8" fmla="*/ 424819 h 495399"/>
                  <a:gd name="connsiteX9" fmla="*/ 150844 w 511129"/>
                  <a:gd name="connsiteY9" fmla="*/ 477493 h 495399"/>
                  <a:gd name="connsiteX10" fmla="*/ 245428 w 511129"/>
                  <a:gd name="connsiteY10" fmla="*/ 495400 h 495399"/>
                  <a:gd name="connsiteX11" fmla="*/ 347154 w 511129"/>
                  <a:gd name="connsiteY11" fmla="*/ 474921 h 495399"/>
                  <a:gd name="connsiteX12" fmla="*/ 434499 w 511129"/>
                  <a:gd name="connsiteY12" fmla="*/ 420724 h 495399"/>
                  <a:gd name="connsiteX13" fmla="*/ 490411 w 511129"/>
                  <a:gd name="connsiteY13" fmla="*/ 343095 h 495399"/>
                  <a:gd name="connsiteX14" fmla="*/ 511080 w 511129"/>
                  <a:gd name="connsiteY14" fmla="*/ 250988 h 495399"/>
                  <a:gd name="connsiteX15" fmla="*/ 492887 w 511129"/>
                  <a:gd name="connsiteY15" fmla="*/ 154024 h 495399"/>
                  <a:gd name="connsiteX16" fmla="*/ 439452 w 511129"/>
                  <a:gd name="connsiteY16" fmla="*/ 70394 h 495399"/>
                  <a:gd name="connsiteX17" fmla="*/ 378873 w 511129"/>
                  <a:gd name="connsiteY17" fmla="*/ 271753 h 495399"/>
                  <a:gd name="connsiteX18" fmla="*/ 356775 w 511129"/>
                  <a:gd name="connsiteY18" fmla="*/ 328903 h 495399"/>
                  <a:gd name="connsiteX19" fmla="*/ 303054 w 511129"/>
                  <a:gd name="connsiteY19" fmla="*/ 367288 h 495399"/>
                  <a:gd name="connsiteX20" fmla="*/ 253428 w 511129"/>
                  <a:gd name="connsiteY20" fmla="*/ 377385 h 495399"/>
                  <a:gd name="connsiteX21" fmla="*/ 208566 w 511129"/>
                  <a:gd name="connsiteY21" fmla="*/ 367479 h 495399"/>
                  <a:gd name="connsiteX22" fmla="*/ 171132 w 511129"/>
                  <a:gd name="connsiteY22" fmla="*/ 338618 h 495399"/>
                  <a:gd name="connsiteX23" fmla="*/ 143701 w 511129"/>
                  <a:gd name="connsiteY23" fmla="*/ 291850 h 495399"/>
                  <a:gd name="connsiteX24" fmla="*/ 132271 w 511129"/>
                  <a:gd name="connsiteY24" fmla="*/ 223556 h 495399"/>
                  <a:gd name="connsiteX25" fmla="*/ 154654 w 511129"/>
                  <a:gd name="connsiteY25" fmla="*/ 167073 h 495399"/>
                  <a:gd name="connsiteX26" fmla="*/ 208566 w 511129"/>
                  <a:gd name="connsiteY26" fmla="*/ 128973 h 495399"/>
                  <a:gd name="connsiteX27" fmla="*/ 258191 w 511129"/>
                  <a:gd name="connsiteY27" fmla="*/ 118876 h 495399"/>
                  <a:gd name="connsiteX28" fmla="*/ 303054 w 511129"/>
                  <a:gd name="connsiteY28" fmla="*/ 128782 h 495399"/>
                  <a:gd name="connsiteX29" fmla="*/ 340392 w 511129"/>
                  <a:gd name="connsiteY29" fmla="*/ 157357 h 495399"/>
                  <a:gd name="connsiteX30" fmla="*/ 367443 w 511129"/>
                  <a:gd name="connsiteY30" fmla="*/ 203173 h 495399"/>
                  <a:gd name="connsiteX31" fmla="*/ 379063 w 511129"/>
                  <a:gd name="connsiteY31" fmla="*/ 271848 h 49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11129" h="495399">
                    <a:moveTo>
                      <a:pt x="439452" y="70299"/>
                    </a:moveTo>
                    <a:cubicBezTo>
                      <a:pt x="416782" y="47248"/>
                      <a:pt x="390779" y="29722"/>
                      <a:pt x="361347" y="17721"/>
                    </a:cubicBezTo>
                    <a:cubicBezTo>
                      <a:pt x="331915" y="5719"/>
                      <a:pt x="300577" y="-186"/>
                      <a:pt x="267240" y="4"/>
                    </a:cubicBezTo>
                    <a:cubicBezTo>
                      <a:pt x="233902" y="195"/>
                      <a:pt x="199993" y="7148"/>
                      <a:pt x="165608" y="20769"/>
                    </a:cubicBezTo>
                    <a:cubicBezTo>
                      <a:pt x="131223" y="34390"/>
                      <a:pt x="101790" y="52582"/>
                      <a:pt x="77407" y="75347"/>
                    </a:cubicBezTo>
                    <a:cubicBezTo>
                      <a:pt x="53023" y="98112"/>
                      <a:pt x="34163" y="123925"/>
                      <a:pt x="21019" y="152785"/>
                    </a:cubicBezTo>
                    <a:cubicBezTo>
                      <a:pt x="7874" y="181741"/>
                      <a:pt x="826" y="212221"/>
                      <a:pt x="63" y="244321"/>
                    </a:cubicBezTo>
                    <a:cubicBezTo>
                      <a:pt x="-698" y="276420"/>
                      <a:pt x="5398" y="308805"/>
                      <a:pt x="18352" y="341571"/>
                    </a:cubicBezTo>
                    <a:cubicBezTo>
                      <a:pt x="31210" y="373956"/>
                      <a:pt x="49022" y="401674"/>
                      <a:pt x="71977" y="424819"/>
                    </a:cubicBezTo>
                    <a:cubicBezTo>
                      <a:pt x="94932" y="447965"/>
                      <a:pt x="121222" y="465491"/>
                      <a:pt x="150844" y="477493"/>
                    </a:cubicBezTo>
                    <a:cubicBezTo>
                      <a:pt x="180467" y="489494"/>
                      <a:pt x="211995" y="495400"/>
                      <a:pt x="245428" y="495400"/>
                    </a:cubicBezTo>
                    <a:cubicBezTo>
                      <a:pt x="278860" y="495400"/>
                      <a:pt x="312769" y="488637"/>
                      <a:pt x="347154" y="474921"/>
                    </a:cubicBezTo>
                    <a:cubicBezTo>
                      <a:pt x="381159" y="461395"/>
                      <a:pt x="410210" y="443393"/>
                      <a:pt x="434499" y="420724"/>
                    </a:cubicBezTo>
                    <a:cubicBezTo>
                      <a:pt x="458692" y="398054"/>
                      <a:pt x="477361" y="372241"/>
                      <a:pt x="490411" y="343095"/>
                    </a:cubicBezTo>
                    <a:cubicBezTo>
                      <a:pt x="503460" y="313948"/>
                      <a:pt x="510413" y="283278"/>
                      <a:pt x="511080" y="250988"/>
                    </a:cubicBezTo>
                    <a:cubicBezTo>
                      <a:pt x="511747" y="218698"/>
                      <a:pt x="505746" y="186409"/>
                      <a:pt x="492887" y="154024"/>
                    </a:cubicBezTo>
                    <a:cubicBezTo>
                      <a:pt x="479933" y="121258"/>
                      <a:pt x="462121" y="93349"/>
                      <a:pt x="439452" y="70394"/>
                    </a:cubicBezTo>
                    <a:close/>
                    <a:moveTo>
                      <a:pt x="378873" y="271753"/>
                    </a:moveTo>
                    <a:cubicBezTo>
                      <a:pt x="376968" y="293374"/>
                      <a:pt x="369633" y="312424"/>
                      <a:pt x="356775" y="328903"/>
                    </a:cubicBezTo>
                    <a:cubicBezTo>
                      <a:pt x="343916" y="345381"/>
                      <a:pt x="326009" y="358144"/>
                      <a:pt x="303054" y="367288"/>
                    </a:cubicBezTo>
                    <a:cubicBezTo>
                      <a:pt x="285814" y="374146"/>
                      <a:pt x="269335" y="377480"/>
                      <a:pt x="253428" y="377385"/>
                    </a:cubicBezTo>
                    <a:cubicBezTo>
                      <a:pt x="237522" y="377385"/>
                      <a:pt x="222568" y="373956"/>
                      <a:pt x="208566" y="367479"/>
                    </a:cubicBezTo>
                    <a:cubicBezTo>
                      <a:pt x="194564" y="360907"/>
                      <a:pt x="182086" y="351286"/>
                      <a:pt x="171132" y="338618"/>
                    </a:cubicBezTo>
                    <a:cubicBezTo>
                      <a:pt x="160179" y="325950"/>
                      <a:pt x="151035" y="310329"/>
                      <a:pt x="143701" y="291850"/>
                    </a:cubicBezTo>
                    <a:cubicBezTo>
                      <a:pt x="134080" y="267657"/>
                      <a:pt x="130270" y="244892"/>
                      <a:pt x="132271" y="223556"/>
                    </a:cubicBezTo>
                    <a:cubicBezTo>
                      <a:pt x="134176" y="202220"/>
                      <a:pt x="141700" y="183361"/>
                      <a:pt x="154654" y="167073"/>
                    </a:cubicBezTo>
                    <a:cubicBezTo>
                      <a:pt x="167608" y="150785"/>
                      <a:pt x="185611" y="138117"/>
                      <a:pt x="208566" y="128973"/>
                    </a:cubicBezTo>
                    <a:cubicBezTo>
                      <a:pt x="225806" y="122115"/>
                      <a:pt x="242284" y="118781"/>
                      <a:pt x="258191" y="118876"/>
                    </a:cubicBezTo>
                    <a:cubicBezTo>
                      <a:pt x="274098" y="118876"/>
                      <a:pt x="289052" y="122305"/>
                      <a:pt x="303054" y="128782"/>
                    </a:cubicBezTo>
                    <a:cubicBezTo>
                      <a:pt x="317056" y="135355"/>
                      <a:pt x="329438" y="144880"/>
                      <a:pt x="340392" y="157357"/>
                    </a:cubicBezTo>
                    <a:cubicBezTo>
                      <a:pt x="351250" y="169835"/>
                      <a:pt x="360299" y="185170"/>
                      <a:pt x="367443" y="203173"/>
                    </a:cubicBezTo>
                    <a:cubicBezTo>
                      <a:pt x="377063" y="227366"/>
                      <a:pt x="380873" y="250226"/>
                      <a:pt x="379063" y="2718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-form: Shape 20">
                <a:extLst>
                  <a:ext uri="{FF2B5EF4-FFF2-40B4-BE49-F238E27FC236}">
                    <a16:creationId xmlns:a16="http://schemas.microsoft.com/office/drawing/2014/main" id="{FCE6A433-4CE1-B111-3C38-0EE1FBD7D21D}"/>
                  </a:ext>
                </a:extLst>
              </p:cNvPr>
              <p:cNvSpPr/>
              <p:nvPr/>
            </p:nvSpPr>
            <p:spPr>
              <a:xfrm>
                <a:off x="5642609" y="1262633"/>
                <a:ext cx="384048" cy="483393"/>
              </a:xfrm>
              <a:custGeom>
                <a:avLst/>
                <a:gdLst>
                  <a:gd name="connsiteX0" fmla="*/ 370046 w 384048"/>
                  <a:gd name="connsiteY0" fmla="*/ 330899 h 483393"/>
                  <a:gd name="connsiteX1" fmla="*/ 175927 w 384048"/>
                  <a:gd name="connsiteY1" fmla="*/ 355378 h 483393"/>
                  <a:gd name="connsiteX2" fmla="*/ 131159 w 384048"/>
                  <a:gd name="connsiteY2" fmla="*/ 0 h 483393"/>
                  <a:gd name="connsiteX3" fmla="*/ 0 w 384048"/>
                  <a:gd name="connsiteY3" fmla="*/ 16478 h 483393"/>
                  <a:gd name="connsiteX4" fmla="*/ 58865 w 384048"/>
                  <a:gd name="connsiteY4" fmla="*/ 483394 h 483393"/>
                  <a:gd name="connsiteX5" fmla="*/ 190024 w 384048"/>
                  <a:gd name="connsiteY5" fmla="*/ 466916 h 483393"/>
                  <a:gd name="connsiteX6" fmla="*/ 190024 w 384048"/>
                  <a:gd name="connsiteY6" fmla="*/ 466916 h 483393"/>
                  <a:gd name="connsiteX7" fmla="*/ 384048 w 384048"/>
                  <a:gd name="connsiteY7" fmla="*/ 442436 h 483393"/>
                  <a:gd name="connsiteX8" fmla="*/ 370046 w 384048"/>
                  <a:gd name="connsiteY8" fmla="*/ 330899 h 483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048" h="483393">
                    <a:moveTo>
                      <a:pt x="370046" y="330899"/>
                    </a:moveTo>
                    <a:lnTo>
                      <a:pt x="175927" y="355378"/>
                    </a:lnTo>
                    <a:lnTo>
                      <a:pt x="131159" y="0"/>
                    </a:lnTo>
                    <a:lnTo>
                      <a:pt x="0" y="16478"/>
                    </a:lnTo>
                    <a:lnTo>
                      <a:pt x="58865" y="483394"/>
                    </a:lnTo>
                    <a:lnTo>
                      <a:pt x="190024" y="466916"/>
                    </a:lnTo>
                    <a:lnTo>
                      <a:pt x="190024" y="466916"/>
                    </a:lnTo>
                    <a:lnTo>
                      <a:pt x="384048" y="442436"/>
                    </a:lnTo>
                    <a:lnTo>
                      <a:pt x="370046" y="33089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-form: Shape 21">
                <a:extLst>
                  <a:ext uri="{FF2B5EF4-FFF2-40B4-BE49-F238E27FC236}">
                    <a16:creationId xmlns:a16="http://schemas.microsoft.com/office/drawing/2014/main" id="{46475676-FFFC-6858-9A89-FCC91B9BBC7E}"/>
                  </a:ext>
                </a:extLst>
              </p:cNvPr>
              <p:cNvSpPr/>
              <p:nvPr/>
            </p:nvSpPr>
            <p:spPr>
              <a:xfrm>
                <a:off x="6055327" y="1238250"/>
                <a:ext cx="335851" cy="495585"/>
              </a:xfrm>
              <a:custGeom>
                <a:avLst/>
                <a:gdLst>
                  <a:gd name="connsiteX0" fmla="*/ 169926 w 335851"/>
                  <a:gd name="connsiteY0" fmla="*/ 10668 h 495585"/>
                  <a:gd name="connsiteX1" fmla="*/ 38100 w 335851"/>
                  <a:gd name="connsiteY1" fmla="*/ 0 h 495585"/>
                  <a:gd name="connsiteX2" fmla="*/ 0 w 335851"/>
                  <a:gd name="connsiteY2" fmla="*/ 469011 h 495585"/>
                  <a:gd name="connsiteX3" fmla="*/ 107442 w 335851"/>
                  <a:gd name="connsiteY3" fmla="*/ 477774 h 495585"/>
                  <a:gd name="connsiteX4" fmla="*/ 107442 w 335851"/>
                  <a:gd name="connsiteY4" fmla="*/ 477774 h 495585"/>
                  <a:gd name="connsiteX5" fmla="*/ 326803 w 335851"/>
                  <a:gd name="connsiteY5" fmla="*/ 495586 h 495585"/>
                  <a:gd name="connsiteX6" fmla="*/ 335852 w 335851"/>
                  <a:gd name="connsiteY6" fmla="*/ 383572 h 495585"/>
                  <a:gd name="connsiteX7" fmla="*/ 140875 w 335851"/>
                  <a:gd name="connsiteY7" fmla="*/ 367760 h 495585"/>
                  <a:gd name="connsiteX8" fmla="*/ 169926 w 335851"/>
                  <a:gd name="connsiteY8" fmla="*/ 10668 h 49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851" h="495585">
                    <a:moveTo>
                      <a:pt x="169926" y="10668"/>
                    </a:moveTo>
                    <a:lnTo>
                      <a:pt x="38100" y="0"/>
                    </a:lnTo>
                    <a:lnTo>
                      <a:pt x="0" y="469011"/>
                    </a:lnTo>
                    <a:lnTo>
                      <a:pt x="107442" y="477774"/>
                    </a:lnTo>
                    <a:lnTo>
                      <a:pt x="107442" y="477774"/>
                    </a:lnTo>
                    <a:lnTo>
                      <a:pt x="326803" y="495586"/>
                    </a:lnTo>
                    <a:lnTo>
                      <a:pt x="335852" y="383572"/>
                    </a:lnTo>
                    <a:lnTo>
                      <a:pt x="140875" y="367760"/>
                    </a:lnTo>
                    <a:lnTo>
                      <a:pt x="169926" y="1066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-form: Shape 22">
                <a:extLst>
                  <a:ext uri="{FF2B5EF4-FFF2-40B4-BE49-F238E27FC236}">
                    <a16:creationId xmlns:a16="http://schemas.microsoft.com/office/drawing/2014/main" id="{CCF8BEDE-CBF4-37EA-7B42-22C4ED444289}"/>
                  </a:ext>
                </a:extLst>
              </p:cNvPr>
              <p:cNvSpPr/>
              <p:nvPr/>
            </p:nvSpPr>
            <p:spPr>
              <a:xfrm>
                <a:off x="6431508" y="1332538"/>
                <a:ext cx="510696" cy="494873"/>
              </a:xfrm>
              <a:custGeom>
                <a:avLst/>
                <a:gdLst>
                  <a:gd name="connsiteX0" fmla="*/ 484499 w 510696"/>
                  <a:gd name="connsiteY0" fmla="*/ 139550 h 494873"/>
                  <a:gd name="connsiteX1" fmla="*/ 424015 w 510696"/>
                  <a:gd name="connsiteY1" fmla="*/ 65255 h 494873"/>
                  <a:gd name="connsiteX2" fmla="*/ 332956 w 510696"/>
                  <a:gd name="connsiteY2" fmla="*/ 15535 h 494873"/>
                  <a:gd name="connsiteX3" fmla="*/ 230372 w 510696"/>
                  <a:gd name="connsiteY3" fmla="*/ 295 h 494873"/>
                  <a:gd name="connsiteX4" fmla="*/ 137313 w 510696"/>
                  <a:gd name="connsiteY4" fmla="*/ 23060 h 494873"/>
                  <a:gd name="connsiteX5" fmla="*/ 62255 w 510696"/>
                  <a:gd name="connsiteY5" fmla="*/ 79448 h 494873"/>
                  <a:gd name="connsiteX6" fmla="*/ 13487 w 510696"/>
                  <a:gd name="connsiteY6" fmla="*/ 165554 h 494873"/>
                  <a:gd name="connsiteX7" fmla="*/ 724 w 510696"/>
                  <a:gd name="connsiteY7" fmla="*/ 263756 h 494873"/>
                  <a:gd name="connsiteX8" fmla="*/ 26918 w 510696"/>
                  <a:gd name="connsiteY8" fmla="*/ 354815 h 494873"/>
                  <a:gd name="connsiteX9" fmla="*/ 87592 w 510696"/>
                  <a:gd name="connsiteY9" fmla="*/ 429587 h 494873"/>
                  <a:gd name="connsiteX10" fmla="*/ 178460 w 510696"/>
                  <a:gd name="connsiteY10" fmla="*/ 479593 h 494873"/>
                  <a:gd name="connsiteX11" fmla="*/ 280092 w 510696"/>
                  <a:gd name="connsiteY11" fmla="*/ 494547 h 494873"/>
                  <a:gd name="connsiteX12" fmla="*/ 372961 w 510696"/>
                  <a:gd name="connsiteY12" fmla="*/ 471306 h 494873"/>
                  <a:gd name="connsiteX13" fmla="*/ 448208 w 510696"/>
                  <a:gd name="connsiteY13" fmla="*/ 414347 h 494873"/>
                  <a:gd name="connsiteX14" fmla="*/ 496881 w 510696"/>
                  <a:gd name="connsiteY14" fmla="*/ 328526 h 494873"/>
                  <a:gd name="connsiteX15" fmla="*/ 510026 w 510696"/>
                  <a:gd name="connsiteY15" fmla="*/ 230133 h 494873"/>
                  <a:gd name="connsiteX16" fmla="*/ 484308 w 510696"/>
                  <a:gd name="connsiteY16" fmla="*/ 139550 h 494873"/>
                  <a:gd name="connsiteX17" fmla="*/ 369437 w 510696"/>
                  <a:gd name="connsiteY17" fmla="*/ 284997 h 494873"/>
                  <a:gd name="connsiteX18" fmla="*/ 334004 w 510696"/>
                  <a:gd name="connsiteY18" fmla="*/ 344909 h 494873"/>
                  <a:gd name="connsiteX19" fmla="*/ 280188 w 510696"/>
                  <a:gd name="connsiteY19" fmla="*/ 374246 h 494873"/>
                  <a:gd name="connsiteX20" fmla="*/ 214370 w 510696"/>
                  <a:gd name="connsiteY20" fmla="*/ 368912 h 494873"/>
                  <a:gd name="connsiteX21" fmla="*/ 169888 w 510696"/>
                  <a:gd name="connsiteY21" fmla="*/ 344528 h 494873"/>
                  <a:gd name="connsiteX22" fmla="*/ 142075 w 510696"/>
                  <a:gd name="connsiteY22" fmla="*/ 308048 h 494873"/>
                  <a:gd name="connsiteX23" fmla="*/ 132169 w 510696"/>
                  <a:gd name="connsiteY23" fmla="*/ 261851 h 494873"/>
                  <a:gd name="connsiteX24" fmla="*/ 141408 w 510696"/>
                  <a:gd name="connsiteY24" fmla="*/ 208511 h 494873"/>
                  <a:gd name="connsiteX25" fmla="*/ 176746 w 510696"/>
                  <a:gd name="connsiteY25" fmla="*/ 148885 h 494873"/>
                  <a:gd name="connsiteX26" fmla="*/ 230276 w 510696"/>
                  <a:gd name="connsiteY26" fmla="*/ 120119 h 494873"/>
                  <a:gd name="connsiteX27" fmla="*/ 295999 w 510696"/>
                  <a:gd name="connsiteY27" fmla="*/ 125834 h 494873"/>
                  <a:gd name="connsiteX28" fmla="*/ 340481 w 510696"/>
                  <a:gd name="connsiteY28" fmla="*/ 150218 h 494873"/>
                  <a:gd name="connsiteX29" fmla="*/ 368294 w 510696"/>
                  <a:gd name="connsiteY29" fmla="*/ 186794 h 494873"/>
                  <a:gd name="connsiteX30" fmla="*/ 378295 w 510696"/>
                  <a:gd name="connsiteY30" fmla="*/ 232705 h 494873"/>
                  <a:gd name="connsiteX31" fmla="*/ 369437 w 510696"/>
                  <a:gd name="connsiteY31" fmla="*/ 285188 h 49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10696" h="494873">
                    <a:moveTo>
                      <a:pt x="484499" y="139550"/>
                    </a:moveTo>
                    <a:cubicBezTo>
                      <a:pt x="469830" y="111356"/>
                      <a:pt x="449637" y="86591"/>
                      <a:pt x="424015" y="65255"/>
                    </a:cubicBezTo>
                    <a:cubicBezTo>
                      <a:pt x="398393" y="43919"/>
                      <a:pt x="368103" y="27346"/>
                      <a:pt x="332956" y="15535"/>
                    </a:cubicBezTo>
                    <a:cubicBezTo>
                      <a:pt x="297809" y="3724"/>
                      <a:pt x="263709" y="-1324"/>
                      <a:pt x="230372" y="295"/>
                    </a:cubicBezTo>
                    <a:cubicBezTo>
                      <a:pt x="197034" y="1914"/>
                      <a:pt x="166078" y="9439"/>
                      <a:pt x="137313" y="23060"/>
                    </a:cubicBezTo>
                    <a:cubicBezTo>
                      <a:pt x="108547" y="36680"/>
                      <a:pt x="83591" y="55445"/>
                      <a:pt x="62255" y="79448"/>
                    </a:cubicBezTo>
                    <a:cubicBezTo>
                      <a:pt x="40919" y="103451"/>
                      <a:pt x="24727" y="132121"/>
                      <a:pt x="13487" y="165554"/>
                    </a:cubicBezTo>
                    <a:cubicBezTo>
                      <a:pt x="2438" y="198510"/>
                      <a:pt x="-1848" y="231276"/>
                      <a:pt x="724" y="263756"/>
                    </a:cubicBezTo>
                    <a:cubicBezTo>
                      <a:pt x="3296" y="296237"/>
                      <a:pt x="12059" y="326621"/>
                      <a:pt x="26918" y="354815"/>
                    </a:cubicBezTo>
                    <a:cubicBezTo>
                      <a:pt x="41872" y="383105"/>
                      <a:pt x="62065" y="407965"/>
                      <a:pt x="87592" y="429587"/>
                    </a:cubicBezTo>
                    <a:cubicBezTo>
                      <a:pt x="113119" y="451208"/>
                      <a:pt x="143408" y="467877"/>
                      <a:pt x="178460" y="479593"/>
                    </a:cubicBezTo>
                    <a:cubicBezTo>
                      <a:pt x="213131" y="491213"/>
                      <a:pt x="247040" y="496262"/>
                      <a:pt x="280092" y="494547"/>
                    </a:cubicBezTo>
                    <a:cubicBezTo>
                      <a:pt x="313144" y="492833"/>
                      <a:pt x="344100" y="485117"/>
                      <a:pt x="372961" y="471306"/>
                    </a:cubicBezTo>
                    <a:cubicBezTo>
                      <a:pt x="401726" y="457495"/>
                      <a:pt x="426873" y="438540"/>
                      <a:pt x="448208" y="414347"/>
                    </a:cubicBezTo>
                    <a:cubicBezTo>
                      <a:pt x="469544" y="390153"/>
                      <a:pt x="485832" y="361578"/>
                      <a:pt x="496881" y="328526"/>
                    </a:cubicBezTo>
                    <a:cubicBezTo>
                      <a:pt x="508121" y="295094"/>
                      <a:pt x="512502" y="262328"/>
                      <a:pt x="510026" y="230133"/>
                    </a:cubicBezTo>
                    <a:cubicBezTo>
                      <a:pt x="507549" y="197939"/>
                      <a:pt x="498977" y="167744"/>
                      <a:pt x="484308" y="139550"/>
                    </a:cubicBezTo>
                    <a:close/>
                    <a:moveTo>
                      <a:pt x="369437" y="284997"/>
                    </a:moveTo>
                    <a:cubicBezTo>
                      <a:pt x="361150" y="309667"/>
                      <a:pt x="349339" y="329574"/>
                      <a:pt x="334004" y="344909"/>
                    </a:cubicBezTo>
                    <a:cubicBezTo>
                      <a:pt x="318668" y="360245"/>
                      <a:pt x="300666" y="369960"/>
                      <a:pt x="280188" y="374246"/>
                    </a:cubicBezTo>
                    <a:cubicBezTo>
                      <a:pt x="259709" y="378533"/>
                      <a:pt x="237706" y="376723"/>
                      <a:pt x="214370" y="368912"/>
                    </a:cubicBezTo>
                    <a:cubicBezTo>
                      <a:pt x="196844" y="363007"/>
                      <a:pt x="181985" y="354911"/>
                      <a:pt x="169888" y="344528"/>
                    </a:cubicBezTo>
                    <a:cubicBezTo>
                      <a:pt x="157791" y="334241"/>
                      <a:pt x="148552" y="322049"/>
                      <a:pt x="142075" y="308048"/>
                    </a:cubicBezTo>
                    <a:cubicBezTo>
                      <a:pt x="135598" y="294046"/>
                      <a:pt x="132359" y="278615"/>
                      <a:pt x="132169" y="261851"/>
                    </a:cubicBezTo>
                    <a:cubicBezTo>
                      <a:pt x="131978" y="245087"/>
                      <a:pt x="135026" y="227276"/>
                      <a:pt x="141408" y="208511"/>
                    </a:cubicBezTo>
                    <a:cubicBezTo>
                      <a:pt x="149695" y="183842"/>
                      <a:pt x="161506" y="164030"/>
                      <a:pt x="176746" y="148885"/>
                    </a:cubicBezTo>
                    <a:cubicBezTo>
                      <a:pt x="191986" y="133835"/>
                      <a:pt x="209893" y="124215"/>
                      <a:pt x="230276" y="120119"/>
                    </a:cubicBezTo>
                    <a:cubicBezTo>
                      <a:pt x="250660" y="116024"/>
                      <a:pt x="272567" y="117929"/>
                      <a:pt x="295999" y="125834"/>
                    </a:cubicBezTo>
                    <a:cubicBezTo>
                      <a:pt x="313525" y="131740"/>
                      <a:pt x="328384" y="139836"/>
                      <a:pt x="340481" y="150218"/>
                    </a:cubicBezTo>
                    <a:cubicBezTo>
                      <a:pt x="352577" y="160601"/>
                      <a:pt x="361817" y="172697"/>
                      <a:pt x="368294" y="186794"/>
                    </a:cubicBezTo>
                    <a:cubicBezTo>
                      <a:pt x="374771" y="200796"/>
                      <a:pt x="378105" y="216131"/>
                      <a:pt x="378295" y="232705"/>
                    </a:cubicBezTo>
                    <a:cubicBezTo>
                      <a:pt x="378485" y="249278"/>
                      <a:pt x="375533" y="266804"/>
                      <a:pt x="369437" y="285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-form: Shape 23">
                <a:extLst>
                  <a:ext uri="{FF2B5EF4-FFF2-40B4-BE49-F238E27FC236}">
                    <a16:creationId xmlns:a16="http://schemas.microsoft.com/office/drawing/2014/main" id="{3A89BC0A-5EC5-FD7B-289D-B38442D052ED}"/>
                  </a:ext>
                </a:extLst>
              </p:cNvPr>
              <p:cNvSpPr/>
              <p:nvPr/>
            </p:nvSpPr>
            <p:spPr>
              <a:xfrm>
                <a:off x="6955440" y="1487328"/>
                <a:ext cx="696372" cy="687609"/>
              </a:xfrm>
              <a:custGeom>
                <a:avLst/>
                <a:gdLst>
                  <a:gd name="connsiteX0" fmla="*/ 592836 w 696372"/>
                  <a:gd name="connsiteY0" fmla="*/ 324326 h 687609"/>
                  <a:gd name="connsiteX1" fmla="*/ 377857 w 696372"/>
                  <a:gd name="connsiteY1" fmla="*/ 483870 h 687609"/>
                  <a:gd name="connsiteX2" fmla="*/ 475679 w 696372"/>
                  <a:gd name="connsiteY2" fmla="*/ 234887 h 687609"/>
                  <a:gd name="connsiteX3" fmla="*/ 388906 w 696372"/>
                  <a:gd name="connsiteY3" fmla="*/ 168783 h 687609"/>
                  <a:gd name="connsiteX4" fmla="*/ 175641 w 696372"/>
                  <a:gd name="connsiteY4" fmla="*/ 328136 h 687609"/>
                  <a:gd name="connsiteX5" fmla="*/ 272224 w 696372"/>
                  <a:gd name="connsiteY5" fmla="*/ 79724 h 687609"/>
                  <a:gd name="connsiteX6" fmla="*/ 167735 w 696372"/>
                  <a:gd name="connsiteY6" fmla="*/ 0 h 687609"/>
                  <a:gd name="connsiteX7" fmla="*/ 0 w 696372"/>
                  <a:gd name="connsiteY7" fmla="*/ 463963 h 687609"/>
                  <a:gd name="connsiteX8" fmla="*/ 87249 w 696372"/>
                  <a:gd name="connsiteY8" fmla="*/ 530447 h 687609"/>
                  <a:gd name="connsiteX9" fmla="*/ 305467 w 696372"/>
                  <a:gd name="connsiteY9" fmla="*/ 367570 h 687609"/>
                  <a:gd name="connsiteX10" fmla="*/ 206026 w 696372"/>
                  <a:gd name="connsiteY10" fmla="*/ 621030 h 687609"/>
                  <a:gd name="connsiteX11" fmla="*/ 293180 w 696372"/>
                  <a:gd name="connsiteY11" fmla="*/ 687610 h 687609"/>
                  <a:gd name="connsiteX12" fmla="*/ 696373 w 696372"/>
                  <a:gd name="connsiteY12" fmla="*/ 403288 h 687609"/>
                  <a:gd name="connsiteX13" fmla="*/ 592836 w 696372"/>
                  <a:gd name="connsiteY13" fmla="*/ 324326 h 68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6372" h="687609">
                    <a:moveTo>
                      <a:pt x="592836" y="324326"/>
                    </a:moveTo>
                    <a:lnTo>
                      <a:pt x="377857" y="483870"/>
                    </a:lnTo>
                    <a:lnTo>
                      <a:pt x="475679" y="234887"/>
                    </a:lnTo>
                    <a:lnTo>
                      <a:pt x="388906" y="168783"/>
                    </a:lnTo>
                    <a:lnTo>
                      <a:pt x="175641" y="328136"/>
                    </a:lnTo>
                    <a:lnTo>
                      <a:pt x="272224" y="79724"/>
                    </a:lnTo>
                    <a:lnTo>
                      <a:pt x="167735" y="0"/>
                    </a:lnTo>
                    <a:lnTo>
                      <a:pt x="0" y="463963"/>
                    </a:lnTo>
                    <a:lnTo>
                      <a:pt x="87249" y="530447"/>
                    </a:lnTo>
                    <a:lnTo>
                      <a:pt x="305467" y="367570"/>
                    </a:lnTo>
                    <a:lnTo>
                      <a:pt x="206026" y="621030"/>
                    </a:lnTo>
                    <a:lnTo>
                      <a:pt x="293180" y="687610"/>
                    </a:lnTo>
                    <a:lnTo>
                      <a:pt x="696373" y="403288"/>
                    </a:lnTo>
                    <a:lnTo>
                      <a:pt x="592836" y="32432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5" name="Graphic 12">
              <a:extLst>
                <a:ext uri="{FF2B5EF4-FFF2-40B4-BE49-F238E27FC236}">
                  <a16:creationId xmlns:a16="http://schemas.microsoft.com/office/drawing/2014/main" id="{607A654D-4A9E-CB77-346E-84640ED0954A}"/>
                </a:ext>
              </a:extLst>
            </p:cNvPr>
            <p:cNvGrpSpPr/>
            <p:nvPr/>
          </p:nvGrpSpPr>
          <p:grpSpPr>
            <a:xfrm>
              <a:off x="4090987" y="3969448"/>
              <a:ext cx="4012243" cy="1653930"/>
              <a:chOff x="4090987" y="3969448"/>
              <a:chExt cx="4012243" cy="1653930"/>
            </a:xfrm>
            <a:solidFill>
              <a:srgbClr val="000000"/>
            </a:solidFill>
          </p:grpSpPr>
          <p:sp>
            <p:nvSpPr>
              <p:cNvPr id="26" name="Free-form: Shape 25">
                <a:extLst>
                  <a:ext uri="{FF2B5EF4-FFF2-40B4-BE49-F238E27FC236}">
                    <a16:creationId xmlns:a16="http://schemas.microsoft.com/office/drawing/2014/main" id="{71F50E07-9B44-AC27-4F26-C2E7706F4EE3}"/>
                  </a:ext>
                </a:extLst>
              </p:cNvPr>
              <p:cNvSpPr/>
              <p:nvPr/>
            </p:nvSpPr>
            <p:spPr>
              <a:xfrm>
                <a:off x="4090987" y="4038600"/>
                <a:ext cx="543782" cy="459866"/>
              </a:xfrm>
              <a:custGeom>
                <a:avLst/>
                <a:gdLst>
                  <a:gd name="connsiteX0" fmla="*/ 444246 w 543782"/>
                  <a:gd name="connsiteY0" fmla="*/ 419386 h 459866"/>
                  <a:gd name="connsiteX1" fmla="*/ 543782 w 543782"/>
                  <a:gd name="connsiteY1" fmla="*/ 367379 h 459866"/>
                  <a:gd name="connsiteX2" fmla="*/ 435102 w 543782"/>
                  <a:gd name="connsiteY2" fmla="*/ 159163 h 459866"/>
                  <a:gd name="connsiteX3" fmla="*/ 417195 w 543782"/>
                  <a:gd name="connsiteY3" fmla="*/ 124873 h 459866"/>
                  <a:gd name="connsiteX4" fmla="*/ 417195 w 543782"/>
                  <a:gd name="connsiteY4" fmla="*/ 124873 h 459866"/>
                  <a:gd name="connsiteX5" fmla="*/ 352044 w 543782"/>
                  <a:gd name="connsiteY5" fmla="*/ 0 h 459866"/>
                  <a:gd name="connsiteX6" fmla="*/ 252413 w 543782"/>
                  <a:gd name="connsiteY6" fmla="*/ 52006 h 459866"/>
                  <a:gd name="connsiteX7" fmla="*/ 317564 w 543782"/>
                  <a:gd name="connsiteY7" fmla="*/ 176879 h 459866"/>
                  <a:gd name="connsiteX8" fmla="*/ 0 w 543782"/>
                  <a:gd name="connsiteY8" fmla="*/ 342614 h 459866"/>
                  <a:gd name="connsiteX9" fmla="*/ 61151 w 543782"/>
                  <a:gd name="connsiteY9" fmla="*/ 459867 h 459866"/>
                  <a:gd name="connsiteX10" fmla="*/ 378714 w 543782"/>
                  <a:gd name="connsiteY10" fmla="*/ 294037 h 459866"/>
                  <a:gd name="connsiteX11" fmla="*/ 444246 w 543782"/>
                  <a:gd name="connsiteY11" fmla="*/ 419386 h 45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43782" h="459866">
                    <a:moveTo>
                      <a:pt x="444246" y="419386"/>
                    </a:moveTo>
                    <a:lnTo>
                      <a:pt x="543782" y="367379"/>
                    </a:lnTo>
                    <a:lnTo>
                      <a:pt x="435102" y="159163"/>
                    </a:lnTo>
                    <a:lnTo>
                      <a:pt x="417195" y="124873"/>
                    </a:lnTo>
                    <a:lnTo>
                      <a:pt x="417195" y="124873"/>
                    </a:lnTo>
                    <a:lnTo>
                      <a:pt x="352044" y="0"/>
                    </a:lnTo>
                    <a:lnTo>
                      <a:pt x="252413" y="52006"/>
                    </a:lnTo>
                    <a:lnTo>
                      <a:pt x="317564" y="176879"/>
                    </a:lnTo>
                    <a:lnTo>
                      <a:pt x="0" y="342614"/>
                    </a:lnTo>
                    <a:lnTo>
                      <a:pt x="61151" y="459867"/>
                    </a:lnTo>
                    <a:lnTo>
                      <a:pt x="378714" y="294037"/>
                    </a:lnTo>
                    <a:lnTo>
                      <a:pt x="444246" y="41938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-form: Shape 26">
                <a:extLst>
                  <a:ext uri="{FF2B5EF4-FFF2-40B4-BE49-F238E27FC236}">
                    <a16:creationId xmlns:a16="http://schemas.microsoft.com/office/drawing/2014/main" id="{D34FABFB-FE38-5F64-C8A6-C63AD13E1D0B}"/>
                  </a:ext>
                </a:extLst>
              </p:cNvPr>
              <p:cNvSpPr/>
              <p:nvPr/>
            </p:nvSpPr>
            <p:spPr>
              <a:xfrm>
                <a:off x="4285963" y="4410551"/>
                <a:ext cx="628364" cy="623792"/>
              </a:xfrm>
              <a:custGeom>
                <a:avLst/>
                <a:gdLst>
                  <a:gd name="connsiteX0" fmla="*/ 540639 w 628364"/>
                  <a:gd name="connsiteY0" fmla="*/ 212598 h 623792"/>
                  <a:gd name="connsiteX1" fmla="*/ 409194 w 628364"/>
                  <a:gd name="connsiteY1" fmla="*/ 329279 h 623792"/>
                  <a:gd name="connsiteX2" fmla="*/ 308229 w 628364"/>
                  <a:gd name="connsiteY2" fmla="*/ 215551 h 623792"/>
                  <a:gd name="connsiteX3" fmla="*/ 439769 w 628364"/>
                  <a:gd name="connsiteY3" fmla="*/ 98870 h 623792"/>
                  <a:gd name="connsiteX4" fmla="*/ 352044 w 628364"/>
                  <a:gd name="connsiteY4" fmla="*/ 0 h 623792"/>
                  <a:gd name="connsiteX5" fmla="*/ 0 w 628364"/>
                  <a:gd name="connsiteY5" fmla="*/ 312325 h 623792"/>
                  <a:gd name="connsiteX6" fmla="*/ 87725 w 628364"/>
                  <a:gd name="connsiteY6" fmla="*/ 411290 h 623792"/>
                  <a:gd name="connsiteX7" fmla="*/ 226219 w 628364"/>
                  <a:gd name="connsiteY7" fmla="*/ 288417 h 623792"/>
                  <a:gd name="connsiteX8" fmla="*/ 327089 w 628364"/>
                  <a:gd name="connsiteY8" fmla="*/ 402146 h 623792"/>
                  <a:gd name="connsiteX9" fmla="*/ 188690 w 628364"/>
                  <a:gd name="connsiteY9" fmla="*/ 524923 h 623792"/>
                  <a:gd name="connsiteX10" fmla="*/ 276416 w 628364"/>
                  <a:gd name="connsiteY10" fmla="*/ 623792 h 623792"/>
                  <a:gd name="connsiteX11" fmla="*/ 628364 w 628364"/>
                  <a:gd name="connsiteY11" fmla="*/ 311468 h 623792"/>
                  <a:gd name="connsiteX12" fmla="*/ 540639 w 628364"/>
                  <a:gd name="connsiteY12" fmla="*/ 212598 h 62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8364" h="623792">
                    <a:moveTo>
                      <a:pt x="540639" y="212598"/>
                    </a:moveTo>
                    <a:lnTo>
                      <a:pt x="409194" y="329279"/>
                    </a:lnTo>
                    <a:lnTo>
                      <a:pt x="308229" y="215551"/>
                    </a:lnTo>
                    <a:lnTo>
                      <a:pt x="439769" y="98870"/>
                    </a:lnTo>
                    <a:lnTo>
                      <a:pt x="352044" y="0"/>
                    </a:lnTo>
                    <a:lnTo>
                      <a:pt x="0" y="312325"/>
                    </a:lnTo>
                    <a:lnTo>
                      <a:pt x="87725" y="411290"/>
                    </a:lnTo>
                    <a:lnTo>
                      <a:pt x="226219" y="288417"/>
                    </a:lnTo>
                    <a:lnTo>
                      <a:pt x="327089" y="402146"/>
                    </a:lnTo>
                    <a:lnTo>
                      <a:pt x="188690" y="524923"/>
                    </a:lnTo>
                    <a:lnTo>
                      <a:pt x="276416" y="623792"/>
                    </a:lnTo>
                    <a:lnTo>
                      <a:pt x="628364" y="311468"/>
                    </a:lnTo>
                    <a:lnTo>
                      <a:pt x="540639" y="2125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-form: Shape 27">
                <a:extLst>
                  <a:ext uri="{FF2B5EF4-FFF2-40B4-BE49-F238E27FC236}">
                    <a16:creationId xmlns:a16="http://schemas.microsoft.com/office/drawing/2014/main" id="{3E0C2CDB-024A-1CD7-C746-E325A11A78A1}"/>
                  </a:ext>
                </a:extLst>
              </p:cNvPr>
              <p:cNvSpPr/>
              <p:nvPr/>
            </p:nvSpPr>
            <p:spPr>
              <a:xfrm>
                <a:off x="4674583" y="4742211"/>
                <a:ext cx="560641" cy="591692"/>
              </a:xfrm>
              <a:custGeom>
                <a:avLst/>
                <a:gdLst>
                  <a:gd name="connsiteX0" fmla="*/ 356616 w 560641"/>
                  <a:gd name="connsiteY0" fmla="*/ 61151 h 591692"/>
                  <a:gd name="connsiteX1" fmla="*/ 268700 w 560641"/>
                  <a:gd name="connsiteY1" fmla="*/ 0 h 591692"/>
                  <a:gd name="connsiteX2" fmla="*/ 0 w 560641"/>
                  <a:gd name="connsiteY2" fmla="*/ 386429 h 591692"/>
                  <a:gd name="connsiteX3" fmla="*/ 87916 w 560641"/>
                  <a:gd name="connsiteY3" fmla="*/ 447485 h 591692"/>
                  <a:gd name="connsiteX4" fmla="*/ 87916 w 560641"/>
                  <a:gd name="connsiteY4" fmla="*/ 447485 h 591692"/>
                  <a:gd name="connsiteX5" fmla="*/ 295180 w 560641"/>
                  <a:gd name="connsiteY5" fmla="*/ 591693 h 591692"/>
                  <a:gd name="connsiteX6" fmla="*/ 357854 w 560641"/>
                  <a:gd name="connsiteY6" fmla="*/ 501587 h 591692"/>
                  <a:gd name="connsiteX7" fmla="*/ 171164 w 560641"/>
                  <a:gd name="connsiteY7" fmla="*/ 371761 h 591692"/>
                  <a:gd name="connsiteX8" fmla="*/ 214979 w 560641"/>
                  <a:gd name="connsiteY8" fmla="*/ 308801 h 591692"/>
                  <a:gd name="connsiteX9" fmla="*/ 381572 w 560641"/>
                  <a:gd name="connsiteY9" fmla="*/ 424720 h 591692"/>
                  <a:gd name="connsiteX10" fmla="*/ 442722 w 560641"/>
                  <a:gd name="connsiteY10" fmla="*/ 336804 h 591692"/>
                  <a:gd name="connsiteX11" fmla="*/ 276130 w 560641"/>
                  <a:gd name="connsiteY11" fmla="*/ 220885 h 591692"/>
                  <a:gd name="connsiteX12" fmla="*/ 314611 w 560641"/>
                  <a:gd name="connsiteY12" fmla="*/ 165545 h 591692"/>
                  <a:gd name="connsiteX13" fmla="*/ 497967 w 560641"/>
                  <a:gd name="connsiteY13" fmla="*/ 293180 h 591692"/>
                  <a:gd name="connsiteX14" fmla="*/ 560642 w 560641"/>
                  <a:gd name="connsiteY14" fmla="*/ 203073 h 591692"/>
                  <a:gd name="connsiteX15" fmla="*/ 356616 w 560641"/>
                  <a:gd name="connsiteY15" fmla="*/ 61151 h 591692"/>
                  <a:gd name="connsiteX16" fmla="*/ 356616 w 560641"/>
                  <a:gd name="connsiteY16" fmla="*/ 61151 h 59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0641" h="591692">
                    <a:moveTo>
                      <a:pt x="356616" y="61151"/>
                    </a:moveTo>
                    <a:lnTo>
                      <a:pt x="268700" y="0"/>
                    </a:lnTo>
                    <a:lnTo>
                      <a:pt x="0" y="386429"/>
                    </a:lnTo>
                    <a:lnTo>
                      <a:pt x="87916" y="447485"/>
                    </a:lnTo>
                    <a:lnTo>
                      <a:pt x="87916" y="447485"/>
                    </a:lnTo>
                    <a:lnTo>
                      <a:pt x="295180" y="591693"/>
                    </a:lnTo>
                    <a:lnTo>
                      <a:pt x="357854" y="501587"/>
                    </a:lnTo>
                    <a:lnTo>
                      <a:pt x="171164" y="371761"/>
                    </a:lnTo>
                    <a:lnTo>
                      <a:pt x="214979" y="308801"/>
                    </a:lnTo>
                    <a:lnTo>
                      <a:pt x="381572" y="424720"/>
                    </a:lnTo>
                    <a:lnTo>
                      <a:pt x="442722" y="336804"/>
                    </a:lnTo>
                    <a:lnTo>
                      <a:pt x="276130" y="220885"/>
                    </a:lnTo>
                    <a:lnTo>
                      <a:pt x="314611" y="165545"/>
                    </a:lnTo>
                    <a:lnTo>
                      <a:pt x="497967" y="293180"/>
                    </a:lnTo>
                    <a:lnTo>
                      <a:pt x="560642" y="203073"/>
                    </a:lnTo>
                    <a:lnTo>
                      <a:pt x="356616" y="61151"/>
                    </a:lnTo>
                    <a:lnTo>
                      <a:pt x="356616" y="61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3D595507-7B87-5BDE-3D12-C1DB445BFE1A}"/>
                  </a:ext>
                </a:extLst>
              </p:cNvPr>
              <p:cNvSpPr/>
              <p:nvPr/>
            </p:nvSpPr>
            <p:spPr>
              <a:xfrm>
                <a:off x="5246433" y="5054550"/>
                <a:ext cx="480758" cy="493163"/>
              </a:xfrm>
              <a:custGeom>
                <a:avLst/>
                <a:gdLst>
                  <a:gd name="connsiteX0" fmla="*/ 269208 w 480758"/>
                  <a:gd name="connsiteY0" fmla="*/ 373747 h 493163"/>
                  <a:gd name="connsiteX1" fmla="*/ 215773 w 480758"/>
                  <a:gd name="connsiteY1" fmla="*/ 366223 h 493163"/>
                  <a:gd name="connsiteX2" fmla="*/ 172244 w 480758"/>
                  <a:gd name="connsiteY2" fmla="*/ 342791 h 493163"/>
                  <a:gd name="connsiteX3" fmla="*/ 143859 w 480758"/>
                  <a:gd name="connsiteY3" fmla="*/ 306882 h 493163"/>
                  <a:gd name="connsiteX4" fmla="*/ 132524 w 480758"/>
                  <a:gd name="connsiteY4" fmla="*/ 261257 h 493163"/>
                  <a:gd name="connsiteX5" fmla="*/ 140430 w 480758"/>
                  <a:gd name="connsiteY5" fmla="*/ 207917 h 493163"/>
                  <a:gd name="connsiteX6" fmla="*/ 165100 w 480758"/>
                  <a:gd name="connsiteY6" fmla="*/ 160673 h 493163"/>
                  <a:gd name="connsiteX7" fmla="*/ 201009 w 480758"/>
                  <a:gd name="connsiteY7" fmla="*/ 130193 h 493163"/>
                  <a:gd name="connsiteX8" fmla="*/ 244919 w 480758"/>
                  <a:gd name="connsiteY8" fmla="*/ 118001 h 493163"/>
                  <a:gd name="connsiteX9" fmla="*/ 293783 w 480758"/>
                  <a:gd name="connsiteY9" fmla="*/ 124764 h 493163"/>
                  <a:gd name="connsiteX10" fmla="*/ 341408 w 480758"/>
                  <a:gd name="connsiteY10" fmla="*/ 150577 h 493163"/>
                  <a:gd name="connsiteX11" fmla="*/ 369887 w 480758"/>
                  <a:gd name="connsiteY11" fmla="*/ 188201 h 493163"/>
                  <a:gd name="connsiteX12" fmla="*/ 480758 w 480758"/>
                  <a:gd name="connsiteY12" fmla="*/ 130955 h 493163"/>
                  <a:gd name="connsiteX13" fmla="*/ 419894 w 480758"/>
                  <a:gd name="connsiteY13" fmla="*/ 61327 h 493163"/>
                  <a:gd name="connsiteX14" fmla="*/ 329597 w 480758"/>
                  <a:gd name="connsiteY14" fmla="*/ 14084 h 493163"/>
                  <a:gd name="connsiteX15" fmla="*/ 228441 w 480758"/>
                  <a:gd name="connsiteY15" fmla="*/ 463 h 493163"/>
                  <a:gd name="connsiteX16" fmla="*/ 135858 w 480758"/>
                  <a:gd name="connsiteY16" fmla="*/ 23704 h 493163"/>
                  <a:gd name="connsiteX17" fmla="*/ 60706 w 480758"/>
                  <a:gd name="connsiteY17" fmla="*/ 79996 h 493163"/>
                  <a:gd name="connsiteX18" fmla="*/ 12319 w 480758"/>
                  <a:gd name="connsiteY18" fmla="*/ 166484 h 493163"/>
                  <a:gd name="connsiteX19" fmla="*/ 1079 w 480758"/>
                  <a:gd name="connsiteY19" fmla="*/ 264591 h 493163"/>
                  <a:gd name="connsiteX20" fmla="*/ 29083 w 480758"/>
                  <a:gd name="connsiteY20" fmla="*/ 355269 h 493163"/>
                  <a:gd name="connsiteX21" fmla="*/ 90995 w 480758"/>
                  <a:gd name="connsiteY21" fmla="*/ 429088 h 493163"/>
                  <a:gd name="connsiteX22" fmla="*/ 181292 w 480758"/>
                  <a:gd name="connsiteY22" fmla="*/ 477379 h 493163"/>
                  <a:gd name="connsiteX23" fmla="*/ 283972 w 480758"/>
                  <a:gd name="connsiteY23" fmla="*/ 492810 h 493163"/>
                  <a:gd name="connsiteX24" fmla="*/ 373316 w 480758"/>
                  <a:gd name="connsiteY24" fmla="*/ 472045 h 493163"/>
                  <a:gd name="connsiteX25" fmla="*/ 316262 w 480758"/>
                  <a:gd name="connsiteY25" fmla="*/ 360508 h 493163"/>
                  <a:gd name="connsiteX26" fmla="*/ 269208 w 480758"/>
                  <a:gd name="connsiteY26" fmla="*/ 373843 h 49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80758" h="493163">
                    <a:moveTo>
                      <a:pt x="269208" y="373747"/>
                    </a:moveTo>
                    <a:cubicBezTo>
                      <a:pt x="252444" y="374795"/>
                      <a:pt x="234632" y="372319"/>
                      <a:pt x="215773" y="366223"/>
                    </a:cubicBezTo>
                    <a:cubicBezTo>
                      <a:pt x="199009" y="360793"/>
                      <a:pt x="184531" y="352983"/>
                      <a:pt x="172244" y="342791"/>
                    </a:cubicBezTo>
                    <a:cubicBezTo>
                      <a:pt x="160052" y="332599"/>
                      <a:pt x="150622" y="320598"/>
                      <a:pt x="143859" y="306882"/>
                    </a:cubicBezTo>
                    <a:cubicBezTo>
                      <a:pt x="137192" y="293166"/>
                      <a:pt x="133382" y="277926"/>
                      <a:pt x="132524" y="261257"/>
                    </a:cubicBezTo>
                    <a:cubicBezTo>
                      <a:pt x="131667" y="244588"/>
                      <a:pt x="134334" y="226777"/>
                      <a:pt x="140430" y="207917"/>
                    </a:cubicBezTo>
                    <a:cubicBezTo>
                      <a:pt x="146336" y="189439"/>
                      <a:pt x="154622" y="173722"/>
                      <a:pt x="165100" y="160673"/>
                    </a:cubicBezTo>
                    <a:cubicBezTo>
                      <a:pt x="175577" y="147624"/>
                      <a:pt x="187484" y="137432"/>
                      <a:pt x="201009" y="130193"/>
                    </a:cubicBezTo>
                    <a:cubicBezTo>
                      <a:pt x="214439" y="122954"/>
                      <a:pt x="229108" y="118859"/>
                      <a:pt x="244919" y="118001"/>
                    </a:cubicBezTo>
                    <a:cubicBezTo>
                      <a:pt x="260731" y="117144"/>
                      <a:pt x="277019" y="119335"/>
                      <a:pt x="293783" y="124764"/>
                    </a:cubicBezTo>
                    <a:cubicBezTo>
                      <a:pt x="313023" y="130955"/>
                      <a:pt x="328930" y="139623"/>
                      <a:pt x="341408" y="150577"/>
                    </a:cubicBezTo>
                    <a:cubicBezTo>
                      <a:pt x="353885" y="161530"/>
                      <a:pt x="363315" y="174103"/>
                      <a:pt x="369887" y="188201"/>
                    </a:cubicBezTo>
                    <a:lnTo>
                      <a:pt x="480758" y="130955"/>
                    </a:lnTo>
                    <a:cubicBezTo>
                      <a:pt x="465614" y="104761"/>
                      <a:pt x="445325" y="81520"/>
                      <a:pt x="419894" y="61327"/>
                    </a:cubicBezTo>
                    <a:cubicBezTo>
                      <a:pt x="394462" y="41134"/>
                      <a:pt x="364363" y="25323"/>
                      <a:pt x="329597" y="14084"/>
                    </a:cubicBezTo>
                    <a:cubicBezTo>
                      <a:pt x="295211" y="2939"/>
                      <a:pt x="261493" y="-1538"/>
                      <a:pt x="228441" y="463"/>
                    </a:cubicBezTo>
                    <a:cubicBezTo>
                      <a:pt x="195389" y="2558"/>
                      <a:pt x="164528" y="10273"/>
                      <a:pt x="135858" y="23704"/>
                    </a:cubicBezTo>
                    <a:cubicBezTo>
                      <a:pt x="107188" y="37134"/>
                      <a:pt x="82137" y="55898"/>
                      <a:pt x="60706" y="79996"/>
                    </a:cubicBezTo>
                    <a:cubicBezTo>
                      <a:pt x="39275" y="104095"/>
                      <a:pt x="23082" y="132955"/>
                      <a:pt x="12319" y="166484"/>
                    </a:cubicBezTo>
                    <a:cubicBezTo>
                      <a:pt x="1651" y="199630"/>
                      <a:pt x="-2064" y="232301"/>
                      <a:pt x="1079" y="264591"/>
                    </a:cubicBezTo>
                    <a:cubicBezTo>
                      <a:pt x="4223" y="296881"/>
                      <a:pt x="13652" y="327075"/>
                      <a:pt x="29083" y="355269"/>
                    </a:cubicBezTo>
                    <a:cubicBezTo>
                      <a:pt x="44513" y="383463"/>
                      <a:pt x="65183" y="408037"/>
                      <a:pt x="90995" y="429088"/>
                    </a:cubicBezTo>
                    <a:cubicBezTo>
                      <a:pt x="116808" y="450138"/>
                      <a:pt x="146907" y="466235"/>
                      <a:pt x="181292" y="477379"/>
                    </a:cubicBezTo>
                    <a:cubicBezTo>
                      <a:pt x="218630" y="489476"/>
                      <a:pt x="252825" y="494620"/>
                      <a:pt x="283972" y="492810"/>
                    </a:cubicBezTo>
                    <a:cubicBezTo>
                      <a:pt x="315119" y="491095"/>
                      <a:pt x="344837" y="484142"/>
                      <a:pt x="373316" y="472045"/>
                    </a:cubicBezTo>
                    <a:lnTo>
                      <a:pt x="316262" y="360508"/>
                    </a:lnTo>
                    <a:cubicBezTo>
                      <a:pt x="301688" y="368318"/>
                      <a:pt x="286067" y="372795"/>
                      <a:pt x="269208" y="3738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FA3CBA8A-4C50-3618-5190-9BCADA829247}"/>
                  </a:ext>
                </a:extLst>
              </p:cNvPr>
              <p:cNvSpPr/>
              <p:nvPr/>
            </p:nvSpPr>
            <p:spPr>
              <a:xfrm>
                <a:off x="5690964" y="5133957"/>
                <a:ext cx="510230" cy="489421"/>
              </a:xfrm>
              <a:custGeom>
                <a:avLst/>
                <a:gdLst>
                  <a:gd name="connsiteX0" fmla="*/ 448564 w 510230"/>
                  <a:gd name="connsiteY0" fmla="*/ 80885 h 489421"/>
                  <a:gd name="connsiteX1" fmla="*/ 370840 w 510230"/>
                  <a:gd name="connsiteY1" fmla="*/ 24878 h 489421"/>
                  <a:gd name="connsiteX2" fmla="*/ 269970 w 510230"/>
                  <a:gd name="connsiteY2" fmla="*/ 589 h 489421"/>
                  <a:gd name="connsiteX3" fmla="*/ 166910 w 510230"/>
                  <a:gd name="connsiteY3" fmla="*/ 12590 h 489421"/>
                  <a:gd name="connsiteX4" fmla="*/ 82995 w 510230"/>
                  <a:gd name="connsiteY4" fmla="*/ 58787 h 489421"/>
                  <a:gd name="connsiteX5" fmla="*/ 25178 w 510230"/>
                  <a:gd name="connsiteY5" fmla="*/ 132796 h 489421"/>
                  <a:gd name="connsiteX6" fmla="*/ 508 w 510230"/>
                  <a:gd name="connsiteY6" fmla="*/ 228617 h 489421"/>
                  <a:gd name="connsiteX7" fmla="*/ 13748 w 510230"/>
                  <a:gd name="connsiteY7" fmla="*/ 326725 h 489421"/>
                  <a:gd name="connsiteX8" fmla="*/ 62802 w 510230"/>
                  <a:gd name="connsiteY8" fmla="*/ 407783 h 489421"/>
                  <a:gd name="connsiteX9" fmla="*/ 140811 w 510230"/>
                  <a:gd name="connsiteY9" fmla="*/ 464171 h 489421"/>
                  <a:gd name="connsiteX10" fmla="*/ 241586 w 510230"/>
                  <a:gd name="connsiteY10" fmla="*/ 488840 h 489421"/>
                  <a:gd name="connsiteX11" fmla="*/ 343599 w 510230"/>
                  <a:gd name="connsiteY11" fmla="*/ 476839 h 489421"/>
                  <a:gd name="connsiteX12" fmla="*/ 427228 w 510230"/>
                  <a:gd name="connsiteY12" fmla="*/ 430262 h 489421"/>
                  <a:gd name="connsiteX13" fmla="*/ 485045 w 510230"/>
                  <a:gd name="connsiteY13" fmla="*/ 355586 h 489421"/>
                  <a:gd name="connsiteX14" fmla="*/ 509715 w 510230"/>
                  <a:gd name="connsiteY14" fmla="*/ 260050 h 489421"/>
                  <a:gd name="connsiteX15" fmla="*/ 496761 w 510230"/>
                  <a:gd name="connsiteY15" fmla="*/ 161561 h 489421"/>
                  <a:gd name="connsiteX16" fmla="*/ 448374 w 510230"/>
                  <a:gd name="connsiteY16" fmla="*/ 80790 h 489421"/>
                  <a:gd name="connsiteX17" fmla="*/ 375412 w 510230"/>
                  <a:gd name="connsiteY17" fmla="*/ 251287 h 489421"/>
                  <a:gd name="connsiteX18" fmla="*/ 356743 w 510230"/>
                  <a:gd name="connsiteY18" fmla="*/ 318343 h 489421"/>
                  <a:gd name="connsiteX19" fmla="*/ 312452 w 510230"/>
                  <a:gd name="connsiteY19" fmla="*/ 360729 h 489421"/>
                  <a:gd name="connsiteX20" fmla="*/ 247491 w 510230"/>
                  <a:gd name="connsiteY20" fmla="*/ 372731 h 489421"/>
                  <a:gd name="connsiteX21" fmla="*/ 198247 w 510230"/>
                  <a:gd name="connsiteY21" fmla="*/ 360824 h 489421"/>
                  <a:gd name="connsiteX22" fmla="*/ 161862 w 510230"/>
                  <a:gd name="connsiteY22" fmla="*/ 332821 h 489421"/>
                  <a:gd name="connsiteX23" fmla="*/ 140240 w 510230"/>
                  <a:gd name="connsiteY23" fmla="*/ 290816 h 489421"/>
                  <a:gd name="connsiteX24" fmla="*/ 135192 w 510230"/>
                  <a:gd name="connsiteY24" fmla="*/ 236904 h 489421"/>
                  <a:gd name="connsiteX25" fmla="*/ 153765 w 510230"/>
                  <a:gd name="connsiteY25" fmla="*/ 170134 h 489421"/>
                  <a:gd name="connsiteX26" fmla="*/ 197961 w 510230"/>
                  <a:gd name="connsiteY26" fmla="*/ 128415 h 489421"/>
                  <a:gd name="connsiteX27" fmla="*/ 262922 w 510230"/>
                  <a:gd name="connsiteY27" fmla="*/ 116794 h 489421"/>
                  <a:gd name="connsiteX28" fmla="*/ 312166 w 510230"/>
                  <a:gd name="connsiteY28" fmla="*/ 128700 h 489421"/>
                  <a:gd name="connsiteX29" fmla="*/ 348552 w 510230"/>
                  <a:gd name="connsiteY29" fmla="*/ 156704 h 489421"/>
                  <a:gd name="connsiteX30" fmla="*/ 370173 w 510230"/>
                  <a:gd name="connsiteY30" fmla="*/ 198423 h 489421"/>
                  <a:gd name="connsiteX31" fmla="*/ 375222 w 510230"/>
                  <a:gd name="connsiteY31" fmla="*/ 251382 h 48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10230" h="489421">
                    <a:moveTo>
                      <a:pt x="448564" y="80885"/>
                    </a:moveTo>
                    <a:cubicBezTo>
                      <a:pt x="427038" y="57548"/>
                      <a:pt x="401130" y="38879"/>
                      <a:pt x="370840" y="24878"/>
                    </a:cubicBezTo>
                    <a:cubicBezTo>
                      <a:pt x="340551" y="10876"/>
                      <a:pt x="306927" y="2780"/>
                      <a:pt x="269970" y="589"/>
                    </a:cubicBezTo>
                    <a:cubicBezTo>
                      <a:pt x="233013" y="-1602"/>
                      <a:pt x="198723" y="2303"/>
                      <a:pt x="166910" y="12590"/>
                    </a:cubicBezTo>
                    <a:cubicBezTo>
                      <a:pt x="135192" y="22782"/>
                      <a:pt x="107188" y="38213"/>
                      <a:pt x="82995" y="58787"/>
                    </a:cubicBezTo>
                    <a:cubicBezTo>
                      <a:pt x="58801" y="79361"/>
                      <a:pt x="39561" y="104031"/>
                      <a:pt x="25178" y="132796"/>
                    </a:cubicBezTo>
                    <a:cubicBezTo>
                      <a:pt x="10890" y="161466"/>
                      <a:pt x="2604" y="193470"/>
                      <a:pt x="508" y="228617"/>
                    </a:cubicBezTo>
                    <a:cubicBezTo>
                      <a:pt x="-1587" y="263384"/>
                      <a:pt x="2794" y="296054"/>
                      <a:pt x="13748" y="326725"/>
                    </a:cubicBezTo>
                    <a:cubicBezTo>
                      <a:pt x="24702" y="357395"/>
                      <a:pt x="41085" y="384446"/>
                      <a:pt x="62802" y="407783"/>
                    </a:cubicBezTo>
                    <a:cubicBezTo>
                      <a:pt x="84614" y="431214"/>
                      <a:pt x="110617" y="449978"/>
                      <a:pt x="140811" y="464171"/>
                    </a:cubicBezTo>
                    <a:cubicBezTo>
                      <a:pt x="171101" y="478363"/>
                      <a:pt x="204724" y="486554"/>
                      <a:pt x="241586" y="488840"/>
                    </a:cubicBezTo>
                    <a:cubicBezTo>
                      <a:pt x="278067" y="491031"/>
                      <a:pt x="312071" y="487031"/>
                      <a:pt x="343599" y="476839"/>
                    </a:cubicBezTo>
                    <a:cubicBezTo>
                      <a:pt x="375126" y="466647"/>
                      <a:pt x="402939" y="451121"/>
                      <a:pt x="427228" y="430262"/>
                    </a:cubicBezTo>
                    <a:cubicBezTo>
                      <a:pt x="451422" y="409402"/>
                      <a:pt x="470757" y="384542"/>
                      <a:pt x="485045" y="355586"/>
                    </a:cubicBezTo>
                    <a:cubicBezTo>
                      <a:pt x="499332" y="326630"/>
                      <a:pt x="507619" y="294816"/>
                      <a:pt x="509715" y="260050"/>
                    </a:cubicBezTo>
                    <a:cubicBezTo>
                      <a:pt x="511810" y="224903"/>
                      <a:pt x="507524" y="192041"/>
                      <a:pt x="496761" y="161561"/>
                    </a:cubicBezTo>
                    <a:cubicBezTo>
                      <a:pt x="485997" y="131081"/>
                      <a:pt x="469900" y="104221"/>
                      <a:pt x="448374" y="80790"/>
                    </a:cubicBezTo>
                    <a:close/>
                    <a:moveTo>
                      <a:pt x="375412" y="251287"/>
                    </a:moveTo>
                    <a:cubicBezTo>
                      <a:pt x="373888" y="277290"/>
                      <a:pt x="367602" y="299579"/>
                      <a:pt x="356743" y="318343"/>
                    </a:cubicBezTo>
                    <a:cubicBezTo>
                      <a:pt x="345885" y="337107"/>
                      <a:pt x="331121" y="351204"/>
                      <a:pt x="312452" y="360729"/>
                    </a:cubicBezTo>
                    <a:cubicBezTo>
                      <a:pt x="293783" y="370159"/>
                      <a:pt x="272161" y="374159"/>
                      <a:pt x="247491" y="372731"/>
                    </a:cubicBezTo>
                    <a:cubicBezTo>
                      <a:pt x="229013" y="371588"/>
                      <a:pt x="212630" y="367682"/>
                      <a:pt x="198247" y="360824"/>
                    </a:cubicBezTo>
                    <a:cubicBezTo>
                      <a:pt x="183864" y="353966"/>
                      <a:pt x="171768" y="344632"/>
                      <a:pt x="161862" y="332821"/>
                    </a:cubicBezTo>
                    <a:cubicBezTo>
                      <a:pt x="151956" y="321010"/>
                      <a:pt x="144812" y="306913"/>
                      <a:pt x="140240" y="290816"/>
                    </a:cubicBezTo>
                    <a:cubicBezTo>
                      <a:pt x="135668" y="274623"/>
                      <a:pt x="134049" y="256716"/>
                      <a:pt x="135192" y="236904"/>
                    </a:cubicBezTo>
                    <a:cubicBezTo>
                      <a:pt x="136811" y="210996"/>
                      <a:pt x="143002" y="188708"/>
                      <a:pt x="153765" y="170134"/>
                    </a:cubicBezTo>
                    <a:cubicBezTo>
                      <a:pt x="164624" y="151560"/>
                      <a:pt x="179292" y="137654"/>
                      <a:pt x="197961" y="128415"/>
                    </a:cubicBezTo>
                    <a:cubicBezTo>
                      <a:pt x="216630" y="119175"/>
                      <a:pt x="238252" y="115270"/>
                      <a:pt x="262922" y="116794"/>
                    </a:cubicBezTo>
                    <a:cubicBezTo>
                      <a:pt x="281400" y="117937"/>
                      <a:pt x="297783" y="121842"/>
                      <a:pt x="312166" y="128700"/>
                    </a:cubicBezTo>
                    <a:cubicBezTo>
                      <a:pt x="326549" y="135558"/>
                      <a:pt x="338646" y="144893"/>
                      <a:pt x="348552" y="156704"/>
                    </a:cubicBezTo>
                    <a:cubicBezTo>
                      <a:pt x="358458" y="168610"/>
                      <a:pt x="365601" y="182516"/>
                      <a:pt x="370173" y="198423"/>
                    </a:cubicBezTo>
                    <a:cubicBezTo>
                      <a:pt x="374745" y="214330"/>
                      <a:pt x="376365" y="232046"/>
                      <a:pt x="375222" y="2513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6D7F1D37-C36D-A7BD-16E7-0380115E336A}"/>
                  </a:ext>
                </a:extLst>
              </p:cNvPr>
              <p:cNvSpPr/>
              <p:nvPr/>
            </p:nvSpPr>
            <p:spPr>
              <a:xfrm>
                <a:off x="6217824" y="5043963"/>
                <a:ext cx="594074" cy="572357"/>
              </a:xfrm>
              <a:custGeom>
                <a:avLst/>
                <a:gdLst>
                  <a:gd name="connsiteX0" fmla="*/ 393192 w 594074"/>
                  <a:gd name="connsiteY0" fmla="*/ 21908 h 572357"/>
                  <a:gd name="connsiteX1" fmla="*/ 295180 w 594074"/>
                  <a:gd name="connsiteY1" fmla="*/ 276987 h 572357"/>
                  <a:gd name="connsiteX2" fmla="*/ 93345 w 594074"/>
                  <a:gd name="connsiteY2" fmla="*/ 92393 h 572357"/>
                  <a:gd name="connsiteX3" fmla="*/ 0 w 594074"/>
                  <a:gd name="connsiteY3" fmla="*/ 114205 h 572357"/>
                  <a:gd name="connsiteX4" fmla="*/ 107633 w 594074"/>
                  <a:gd name="connsiteY4" fmla="*/ 572358 h 572357"/>
                  <a:gd name="connsiteX5" fmla="*/ 234982 w 594074"/>
                  <a:gd name="connsiteY5" fmla="*/ 542449 h 572357"/>
                  <a:gd name="connsiteX6" fmla="*/ 184309 w 594074"/>
                  <a:gd name="connsiteY6" fmla="*/ 326517 h 572357"/>
                  <a:gd name="connsiteX7" fmla="*/ 284321 w 594074"/>
                  <a:gd name="connsiteY7" fmla="*/ 416814 h 572357"/>
                  <a:gd name="connsiteX8" fmla="*/ 366617 w 594074"/>
                  <a:gd name="connsiteY8" fmla="*/ 397478 h 572357"/>
                  <a:gd name="connsiteX9" fmla="*/ 416147 w 594074"/>
                  <a:gd name="connsiteY9" fmla="*/ 272891 h 572357"/>
                  <a:gd name="connsiteX10" fmla="*/ 466630 w 594074"/>
                  <a:gd name="connsiteY10" fmla="*/ 488061 h 572357"/>
                  <a:gd name="connsiteX11" fmla="*/ 594074 w 594074"/>
                  <a:gd name="connsiteY11" fmla="*/ 458153 h 572357"/>
                  <a:gd name="connsiteX12" fmla="*/ 486442 w 594074"/>
                  <a:gd name="connsiteY12" fmla="*/ 0 h 572357"/>
                  <a:gd name="connsiteX13" fmla="*/ 393192 w 594074"/>
                  <a:gd name="connsiteY13" fmla="*/ 21908 h 57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4074" h="572357">
                    <a:moveTo>
                      <a:pt x="393192" y="21908"/>
                    </a:moveTo>
                    <a:lnTo>
                      <a:pt x="295180" y="276987"/>
                    </a:lnTo>
                    <a:lnTo>
                      <a:pt x="93345" y="92393"/>
                    </a:lnTo>
                    <a:lnTo>
                      <a:pt x="0" y="114205"/>
                    </a:lnTo>
                    <a:lnTo>
                      <a:pt x="107633" y="572358"/>
                    </a:lnTo>
                    <a:lnTo>
                      <a:pt x="234982" y="542449"/>
                    </a:lnTo>
                    <a:lnTo>
                      <a:pt x="184309" y="326517"/>
                    </a:lnTo>
                    <a:lnTo>
                      <a:pt x="284321" y="416814"/>
                    </a:lnTo>
                    <a:lnTo>
                      <a:pt x="366617" y="397478"/>
                    </a:lnTo>
                    <a:lnTo>
                      <a:pt x="416147" y="272891"/>
                    </a:lnTo>
                    <a:lnTo>
                      <a:pt x="466630" y="488061"/>
                    </a:lnTo>
                    <a:lnTo>
                      <a:pt x="594074" y="458153"/>
                    </a:lnTo>
                    <a:lnTo>
                      <a:pt x="486442" y="0"/>
                    </a:lnTo>
                    <a:lnTo>
                      <a:pt x="393192" y="2190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-form: Shape 31">
                <a:extLst>
                  <a:ext uri="{FF2B5EF4-FFF2-40B4-BE49-F238E27FC236}">
                    <a16:creationId xmlns:a16="http://schemas.microsoft.com/office/drawing/2014/main" id="{DCFF449D-9545-EE21-60CC-DB06B639D161}"/>
                  </a:ext>
                </a:extLst>
              </p:cNvPr>
              <p:cNvSpPr/>
              <p:nvPr/>
            </p:nvSpPr>
            <p:spPr>
              <a:xfrm>
                <a:off x="6729316" y="4897087"/>
                <a:ext cx="427170" cy="540830"/>
              </a:xfrm>
              <a:custGeom>
                <a:avLst/>
                <a:gdLst>
                  <a:gd name="connsiteX0" fmla="*/ 348901 w 427170"/>
                  <a:gd name="connsiteY0" fmla="*/ 18384 h 540830"/>
                  <a:gd name="connsiteX1" fmla="*/ 272891 w 427170"/>
                  <a:gd name="connsiteY1" fmla="*/ 97 h 540830"/>
                  <a:gd name="connsiteX2" fmla="*/ 191834 w 427170"/>
                  <a:gd name="connsiteY2" fmla="*/ 23242 h 540830"/>
                  <a:gd name="connsiteX3" fmla="*/ 116300 w 427170"/>
                  <a:gd name="connsiteY3" fmla="*/ 64104 h 540830"/>
                  <a:gd name="connsiteX4" fmla="*/ 116300 w 427170"/>
                  <a:gd name="connsiteY4" fmla="*/ 64104 h 540830"/>
                  <a:gd name="connsiteX5" fmla="*/ 0 w 427170"/>
                  <a:gd name="connsiteY5" fmla="*/ 126969 h 540830"/>
                  <a:gd name="connsiteX6" fmla="*/ 223933 w 427170"/>
                  <a:gd name="connsiteY6" fmla="*/ 540831 h 540830"/>
                  <a:gd name="connsiteX7" fmla="*/ 340233 w 427170"/>
                  <a:gd name="connsiteY7" fmla="*/ 477966 h 540830"/>
                  <a:gd name="connsiteX8" fmla="*/ 261557 w 427170"/>
                  <a:gd name="connsiteY8" fmla="*/ 332614 h 540830"/>
                  <a:gd name="connsiteX9" fmla="*/ 337090 w 427170"/>
                  <a:gd name="connsiteY9" fmla="*/ 291752 h 540830"/>
                  <a:gd name="connsiteX10" fmla="*/ 400812 w 427170"/>
                  <a:gd name="connsiteY10" fmla="*/ 236602 h 540830"/>
                  <a:gd name="connsiteX11" fmla="*/ 426911 w 427170"/>
                  <a:gd name="connsiteY11" fmla="*/ 162688 h 540830"/>
                  <a:gd name="connsiteX12" fmla="*/ 406813 w 427170"/>
                  <a:gd name="connsiteY12" fmla="*/ 80392 h 540830"/>
                  <a:gd name="connsiteX13" fmla="*/ 348710 w 427170"/>
                  <a:gd name="connsiteY13" fmla="*/ 18194 h 540830"/>
                  <a:gd name="connsiteX14" fmla="*/ 290894 w 427170"/>
                  <a:gd name="connsiteY14" fmla="*/ 201550 h 540830"/>
                  <a:gd name="connsiteX15" fmla="*/ 269177 w 427170"/>
                  <a:gd name="connsiteY15" fmla="*/ 220410 h 540830"/>
                  <a:gd name="connsiteX16" fmla="*/ 216313 w 427170"/>
                  <a:gd name="connsiteY16" fmla="*/ 248985 h 540830"/>
                  <a:gd name="connsiteX17" fmla="*/ 161544 w 427170"/>
                  <a:gd name="connsiteY17" fmla="*/ 147829 h 540830"/>
                  <a:gd name="connsiteX18" fmla="*/ 214408 w 427170"/>
                  <a:gd name="connsiteY18" fmla="*/ 119254 h 540830"/>
                  <a:gd name="connsiteX19" fmla="*/ 242126 w 427170"/>
                  <a:gd name="connsiteY19" fmla="*/ 111444 h 540830"/>
                  <a:gd name="connsiteX20" fmla="*/ 269558 w 427170"/>
                  <a:gd name="connsiteY20" fmla="*/ 118397 h 540830"/>
                  <a:gd name="connsiteX21" fmla="*/ 291751 w 427170"/>
                  <a:gd name="connsiteY21" fmla="*/ 142781 h 540830"/>
                  <a:gd name="connsiteX22" fmla="*/ 300038 w 427170"/>
                  <a:gd name="connsiteY22" fmla="*/ 174785 h 540830"/>
                  <a:gd name="connsiteX23" fmla="*/ 290894 w 427170"/>
                  <a:gd name="connsiteY23" fmla="*/ 201550 h 54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27170" h="540830">
                    <a:moveTo>
                      <a:pt x="348901" y="18384"/>
                    </a:moveTo>
                    <a:cubicBezTo>
                      <a:pt x="325469" y="5240"/>
                      <a:pt x="300133" y="-856"/>
                      <a:pt x="272891" y="97"/>
                    </a:cubicBezTo>
                    <a:cubicBezTo>
                      <a:pt x="245650" y="1049"/>
                      <a:pt x="218599" y="8764"/>
                      <a:pt x="191834" y="23242"/>
                    </a:cubicBezTo>
                    <a:lnTo>
                      <a:pt x="116300" y="64104"/>
                    </a:lnTo>
                    <a:lnTo>
                      <a:pt x="116300" y="64104"/>
                    </a:lnTo>
                    <a:cubicBezTo>
                      <a:pt x="116300" y="64104"/>
                      <a:pt x="0" y="126969"/>
                      <a:pt x="0" y="126969"/>
                    </a:cubicBezTo>
                    <a:lnTo>
                      <a:pt x="223933" y="540831"/>
                    </a:lnTo>
                    <a:lnTo>
                      <a:pt x="340233" y="477966"/>
                    </a:lnTo>
                    <a:lnTo>
                      <a:pt x="261557" y="332614"/>
                    </a:lnTo>
                    <a:lnTo>
                      <a:pt x="337090" y="291752"/>
                    </a:lnTo>
                    <a:cubicBezTo>
                      <a:pt x="363855" y="277274"/>
                      <a:pt x="385096" y="258891"/>
                      <a:pt x="400812" y="236602"/>
                    </a:cubicBezTo>
                    <a:cubicBezTo>
                      <a:pt x="416528" y="214314"/>
                      <a:pt x="425291" y="189644"/>
                      <a:pt x="426911" y="162688"/>
                    </a:cubicBezTo>
                    <a:cubicBezTo>
                      <a:pt x="428625" y="135732"/>
                      <a:pt x="421862" y="108300"/>
                      <a:pt x="406813" y="80392"/>
                    </a:cubicBezTo>
                    <a:cubicBezTo>
                      <a:pt x="391478" y="52103"/>
                      <a:pt x="372142" y="31434"/>
                      <a:pt x="348710" y="18194"/>
                    </a:cubicBezTo>
                    <a:close/>
                    <a:moveTo>
                      <a:pt x="290894" y="201550"/>
                    </a:moveTo>
                    <a:cubicBezTo>
                      <a:pt x="285369" y="209361"/>
                      <a:pt x="278130" y="215647"/>
                      <a:pt x="269177" y="220410"/>
                    </a:cubicBezTo>
                    <a:lnTo>
                      <a:pt x="216313" y="248985"/>
                    </a:lnTo>
                    <a:lnTo>
                      <a:pt x="161544" y="147829"/>
                    </a:lnTo>
                    <a:lnTo>
                      <a:pt x="214408" y="119254"/>
                    </a:lnTo>
                    <a:cubicBezTo>
                      <a:pt x="223361" y="114397"/>
                      <a:pt x="232505" y="111825"/>
                      <a:pt x="242126" y="111444"/>
                    </a:cubicBezTo>
                    <a:cubicBezTo>
                      <a:pt x="251651" y="111063"/>
                      <a:pt x="260795" y="113349"/>
                      <a:pt x="269558" y="118397"/>
                    </a:cubicBezTo>
                    <a:cubicBezTo>
                      <a:pt x="278321" y="123445"/>
                      <a:pt x="285750" y="131541"/>
                      <a:pt x="291751" y="142781"/>
                    </a:cubicBezTo>
                    <a:cubicBezTo>
                      <a:pt x="297847" y="154020"/>
                      <a:pt x="300609" y="164689"/>
                      <a:pt x="300038" y="174785"/>
                    </a:cubicBezTo>
                    <a:cubicBezTo>
                      <a:pt x="299466" y="184881"/>
                      <a:pt x="296418" y="193740"/>
                      <a:pt x="290894" y="2015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59072ABF-3A98-BBB8-1393-4AB4542C6B73}"/>
                  </a:ext>
                </a:extLst>
              </p:cNvPr>
              <p:cNvSpPr/>
              <p:nvPr/>
            </p:nvSpPr>
            <p:spPr>
              <a:xfrm>
                <a:off x="7154988" y="4670774"/>
                <a:ext cx="545496" cy="560546"/>
              </a:xfrm>
              <a:custGeom>
                <a:avLst/>
                <a:gdLst>
                  <a:gd name="connsiteX0" fmla="*/ 0 w 545496"/>
                  <a:gd name="connsiteY0" fmla="*/ 89440 h 560546"/>
                  <a:gd name="connsiteX1" fmla="*/ 177832 w 545496"/>
                  <a:gd name="connsiteY1" fmla="*/ 560546 h 560546"/>
                  <a:gd name="connsiteX2" fmla="*/ 278797 w 545496"/>
                  <a:gd name="connsiteY2" fmla="*/ 471202 h 560546"/>
                  <a:gd name="connsiteX3" fmla="*/ 246221 w 545496"/>
                  <a:gd name="connsiteY3" fmla="*/ 394049 h 560546"/>
                  <a:gd name="connsiteX4" fmla="*/ 370427 w 545496"/>
                  <a:gd name="connsiteY4" fmla="*/ 284036 h 560546"/>
                  <a:gd name="connsiteX5" fmla="*/ 442532 w 545496"/>
                  <a:gd name="connsiteY5" fmla="*/ 326136 h 560546"/>
                  <a:gd name="connsiteX6" fmla="*/ 545497 w 545496"/>
                  <a:gd name="connsiteY6" fmla="*/ 234982 h 560546"/>
                  <a:gd name="connsiteX7" fmla="*/ 100965 w 545496"/>
                  <a:gd name="connsiteY7" fmla="*/ 0 h 560546"/>
                  <a:gd name="connsiteX8" fmla="*/ 0 w 545496"/>
                  <a:gd name="connsiteY8" fmla="*/ 89345 h 560546"/>
                  <a:gd name="connsiteX9" fmla="*/ 203930 w 545496"/>
                  <a:gd name="connsiteY9" fmla="*/ 293751 h 560546"/>
                  <a:gd name="connsiteX10" fmla="*/ 144018 w 545496"/>
                  <a:gd name="connsiteY10" fmla="*/ 151829 h 560546"/>
                  <a:gd name="connsiteX11" fmla="*/ 276796 w 545496"/>
                  <a:gd name="connsiteY11" fmla="*/ 229362 h 560546"/>
                  <a:gd name="connsiteX12" fmla="*/ 203930 w 545496"/>
                  <a:gd name="connsiteY12" fmla="*/ 293846 h 56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5496" h="560546">
                    <a:moveTo>
                      <a:pt x="0" y="89440"/>
                    </a:moveTo>
                    <a:lnTo>
                      <a:pt x="177832" y="560546"/>
                    </a:lnTo>
                    <a:lnTo>
                      <a:pt x="278797" y="471202"/>
                    </a:lnTo>
                    <a:lnTo>
                      <a:pt x="246221" y="394049"/>
                    </a:lnTo>
                    <a:lnTo>
                      <a:pt x="370427" y="284036"/>
                    </a:lnTo>
                    <a:lnTo>
                      <a:pt x="442532" y="326136"/>
                    </a:lnTo>
                    <a:lnTo>
                      <a:pt x="545497" y="234982"/>
                    </a:lnTo>
                    <a:lnTo>
                      <a:pt x="100965" y="0"/>
                    </a:lnTo>
                    <a:lnTo>
                      <a:pt x="0" y="89345"/>
                    </a:lnTo>
                    <a:close/>
                    <a:moveTo>
                      <a:pt x="203930" y="293751"/>
                    </a:moveTo>
                    <a:lnTo>
                      <a:pt x="144018" y="151829"/>
                    </a:lnTo>
                    <a:lnTo>
                      <a:pt x="276796" y="229362"/>
                    </a:lnTo>
                    <a:lnTo>
                      <a:pt x="203930" y="29384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6D09A77D-AE11-6F15-C9A5-BA6FF65588BB}"/>
                  </a:ext>
                </a:extLst>
              </p:cNvPr>
              <p:cNvSpPr/>
              <p:nvPr/>
            </p:nvSpPr>
            <p:spPr>
              <a:xfrm>
                <a:off x="7427134" y="4304061"/>
                <a:ext cx="477755" cy="514445"/>
              </a:xfrm>
              <a:custGeom>
                <a:avLst/>
                <a:gdLst>
                  <a:gd name="connsiteX0" fmla="*/ 416607 w 477755"/>
                  <a:gd name="connsiteY0" fmla="*/ 157639 h 514445"/>
                  <a:gd name="connsiteX1" fmla="*/ 360219 w 477755"/>
                  <a:gd name="connsiteY1" fmla="*/ 132017 h 514445"/>
                  <a:gd name="connsiteX2" fmla="*/ 307832 w 477755"/>
                  <a:gd name="connsiteY2" fmla="*/ 133255 h 514445"/>
                  <a:gd name="connsiteX3" fmla="*/ 260493 w 477755"/>
                  <a:gd name="connsiteY3" fmla="*/ 151829 h 514445"/>
                  <a:gd name="connsiteX4" fmla="*/ 218106 w 477755"/>
                  <a:gd name="connsiteY4" fmla="*/ 178879 h 514445"/>
                  <a:gd name="connsiteX5" fmla="*/ 180768 w 477755"/>
                  <a:gd name="connsiteY5" fmla="*/ 205073 h 514445"/>
                  <a:gd name="connsiteX6" fmla="*/ 149336 w 477755"/>
                  <a:gd name="connsiteY6" fmla="*/ 221266 h 514445"/>
                  <a:gd name="connsiteX7" fmla="*/ 123904 w 477755"/>
                  <a:gd name="connsiteY7" fmla="*/ 217742 h 514445"/>
                  <a:gd name="connsiteX8" fmla="*/ 114855 w 477755"/>
                  <a:gd name="connsiteY8" fmla="*/ 196310 h 514445"/>
                  <a:gd name="connsiteX9" fmla="*/ 128476 w 477755"/>
                  <a:gd name="connsiteY9" fmla="*/ 165830 h 514445"/>
                  <a:gd name="connsiteX10" fmla="*/ 164480 w 477755"/>
                  <a:gd name="connsiteY10" fmla="*/ 133064 h 514445"/>
                  <a:gd name="connsiteX11" fmla="*/ 215344 w 477755"/>
                  <a:gd name="connsiteY11" fmla="*/ 115729 h 514445"/>
                  <a:gd name="connsiteX12" fmla="*/ 196389 w 477755"/>
                  <a:gd name="connsiteY12" fmla="*/ 0 h 514445"/>
                  <a:gd name="connsiteX13" fmla="*/ 113808 w 477755"/>
                  <a:gd name="connsiteY13" fmla="*/ 33338 h 514445"/>
                  <a:gd name="connsiteX14" fmla="*/ 43132 w 477755"/>
                  <a:gd name="connsiteY14" fmla="*/ 103442 h 514445"/>
                  <a:gd name="connsiteX15" fmla="*/ 3318 w 477755"/>
                  <a:gd name="connsiteY15" fmla="*/ 189547 h 514445"/>
                  <a:gd name="connsiteX16" fmla="*/ 8842 w 477755"/>
                  <a:gd name="connsiteY16" fmla="*/ 268986 h 514445"/>
                  <a:gd name="connsiteX17" fmla="*/ 60277 w 477755"/>
                  <a:gd name="connsiteY17" fmla="*/ 332422 h 514445"/>
                  <a:gd name="connsiteX18" fmla="*/ 115331 w 477755"/>
                  <a:gd name="connsiteY18" fmla="*/ 357092 h 514445"/>
                  <a:gd name="connsiteX19" fmla="*/ 166386 w 477755"/>
                  <a:gd name="connsiteY19" fmla="*/ 354902 h 514445"/>
                  <a:gd name="connsiteX20" fmla="*/ 213439 w 477755"/>
                  <a:gd name="connsiteY20" fmla="*/ 336137 h 514445"/>
                  <a:gd name="connsiteX21" fmla="*/ 256111 w 477755"/>
                  <a:gd name="connsiteY21" fmla="*/ 309277 h 514445"/>
                  <a:gd name="connsiteX22" fmla="*/ 293735 w 477755"/>
                  <a:gd name="connsiteY22" fmla="*/ 283273 h 514445"/>
                  <a:gd name="connsiteX23" fmla="*/ 325929 w 477755"/>
                  <a:gd name="connsiteY23" fmla="*/ 267653 h 514445"/>
                  <a:gd name="connsiteX24" fmla="*/ 352504 w 477755"/>
                  <a:gd name="connsiteY24" fmla="*/ 271939 h 514445"/>
                  <a:gd name="connsiteX25" fmla="*/ 362981 w 477755"/>
                  <a:gd name="connsiteY25" fmla="*/ 296513 h 514445"/>
                  <a:gd name="connsiteX26" fmla="*/ 345932 w 477755"/>
                  <a:gd name="connsiteY26" fmla="*/ 334709 h 514445"/>
                  <a:gd name="connsiteX27" fmla="*/ 300117 w 477755"/>
                  <a:gd name="connsiteY27" fmla="*/ 376714 h 514445"/>
                  <a:gd name="connsiteX28" fmla="*/ 238204 w 477755"/>
                  <a:gd name="connsiteY28" fmla="*/ 399193 h 514445"/>
                  <a:gd name="connsiteX29" fmla="*/ 257540 w 477755"/>
                  <a:gd name="connsiteY29" fmla="*/ 514445 h 514445"/>
                  <a:gd name="connsiteX30" fmla="*/ 350789 w 477755"/>
                  <a:gd name="connsiteY30" fmla="*/ 479870 h 514445"/>
                  <a:gd name="connsiteX31" fmla="*/ 425846 w 477755"/>
                  <a:gd name="connsiteY31" fmla="*/ 404717 h 514445"/>
                  <a:gd name="connsiteX32" fmla="*/ 477662 w 477755"/>
                  <a:gd name="connsiteY32" fmla="*/ 264319 h 514445"/>
                  <a:gd name="connsiteX33" fmla="*/ 416703 w 477755"/>
                  <a:gd name="connsiteY33" fmla="*/ 157925 h 51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77755" h="514445">
                    <a:moveTo>
                      <a:pt x="416607" y="157639"/>
                    </a:moveTo>
                    <a:cubicBezTo>
                      <a:pt x="397271" y="143828"/>
                      <a:pt x="378412" y="135255"/>
                      <a:pt x="360219" y="132017"/>
                    </a:cubicBezTo>
                    <a:cubicBezTo>
                      <a:pt x="342027" y="128778"/>
                      <a:pt x="324501" y="129159"/>
                      <a:pt x="307832" y="133255"/>
                    </a:cubicBezTo>
                    <a:cubicBezTo>
                      <a:pt x="291163" y="137351"/>
                      <a:pt x="275352" y="143542"/>
                      <a:pt x="260493" y="151829"/>
                    </a:cubicBezTo>
                    <a:cubicBezTo>
                      <a:pt x="245634" y="160211"/>
                      <a:pt x="231537" y="169164"/>
                      <a:pt x="218106" y="178879"/>
                    </a:cubicBezTo>
                    <a:cubicBezTo>
                      <a:pt x="204676" y="188595"/>
                      <a:pt x="192294" y="197263"/>
                      <a:pt x="180768" y="205073"/>
                    </a:cubicBezTo>
                    <a:cubicBezTo>
                      <a:pt x="169243" y="212884"/>
                      <a:pt x="158766" y="218218"/>
                      <a:pt x="149336" y="221266"/>
                    </a:cubicBezTo>
                    <a:cubicBezTo>
                      <a:pt x="139906" y="224219"/>
                      <a:pt x="131429" y="223076"/>
                      <a:pt x="123904" y="217742"/>
                    </a:cubicBezTo>
                    <a:cubicBezTo>
                      <a:pt x="116760" y="212598"/>
                      <a:pt x="113712" y="205454"/>
                      <a:pt x="114855" y="196310"/>
                    </a:cubicBezTo>
                    <a:cubicBezTo>
                      <a:pt x="115998" y="187166"/>
                      <a:pt x="120570" y="176975"/>
                      <a:pt x="128476" y="165830"/>
                    </a:cubicBezTo>
                    <a:cubicBezTo>
                      <a:pt x="138477" y="151829"/>
                      <a:pt x="150479" y="140875"/>
                      <a:pt x="164480" y="133064"/>
                    </a:cubicBezTo>
                    <a:cubicBezTo>
                      <a:pt x="178482" y="125159"/>
                      <a:pt x="195437" y="119444"/>
                      <a:pt x="215344" y="115729"/>
                    </a:cubicBezTo>
                    <a:lnTo>
                      <a:pt x="196389" y="0"/>
                    </a:lnTo>
                    <a:cubicBezTo>
                      <a:pt x="168005" y="4096"/>
                      <a:pt x="140478" y="15240"/>
                      <a:pt x="113808" y="33338"/>
                    </a:cubicBezTo>
                    <a:cubicBezTo>
                      <a:pt x="87137" y="51435"/>
                      <a:pt x="63611" y="74771"/>
                      <a:pt x="43132" y="103442"/>
                    </a:cubicBezTo>
                    <a:cubicBezTo>
                      <a:pt x="22463" y="132493"/>
                      <a:pt x="9128" y="161163"/>
                      <a:pt x="3318" y="189547"/>
                    </a:cubicBezTo>
                    <a:cubicBezTo>
                      <a:pt x="-2493" y="217837"/>
                      <a:pt x="-683" y="244316"/>
                      <a:pt x="8842" y="268986"/>
                    </a:cubicBezTo>
                    <a:cubicBezTo>
                      <a:pt x="18367" y="293656"/>
                      <a:pt x="35512" y="314706"/>
                      <a:pt x="60277" y="332422"/>
                    </a:cubicBezTo>
                    <a:cubicBezTo>
                      <a:pt x="79327" y="345948"/>
                      <a:pt x="97615" y="354235"/>
                      <a:pt x="115331" y="357092"/>
                    </a:cubicBezTo>
                    <a:cubicBezTo>
                      <a:pt x="133048" y="359950"/>
                      <a:pt x="150003" y="359283"/>
                      <a:pt x="166386" y="354902"/>
                    </a:cubicBezTo>
                    <a:cubicBezTo>
                      <a:pt x="182769" y="350615"/>
                      <a:pt x="198389" y="344329"/>
                      <a:pt x="213439" y="336137"/>
                    </a:cubicBezTo>
                    <a:cubicBezTo>
                      <a:pt x="228488" y="327946"/>
                      <a:pt x="242681" y="318992"/>
                      <a:pt x="256111" y="309277"/>
                    </a:cubicBezTo>
                    <a:cubicBezTo>
                      <a:pt x="269541" y="299656"/>
                      <a:pt x="282019" y="290989"/>
                      <a:pt x="293735" y="283273"/>
                    </a:cubicBezTo>
                    <a:cubicBezTo>
                      <a:pt x="305355" y="275654"/>
                      <a:pt x="316119" y="270415"/>
                      <a:pt x="325929" y="267653"/>
                    </a:cubicBezTo>
                    <a:cubicBezTo>
                      <a:pt x="335740" y="264890"/>
                      <a:pt x="344598" y="266319"/>
                      <a:pt x="352504" y="271939"/>
                    </a:cubicBezTo>
                    <a:cubicBezTo>
                      <a:pt x="360410" y="277559"/>
                      <a:pt x="363934" y="285750"/>
                      <a:pt x="362981" y="296513"/>
                    </a:cubicBezTo>
                    <a:cubicBezTo>
                      <a:pt x="362124" y="307277"/>
                      <a:pt x="356409" y="319945"/>
                      <a:pt x="345932" y="334709"/>
                    </a:cubicBezTo>
                    <a:cubicBezTo>
                      <a:pt x="333359" y="352330"/>
                      <a:pt x="318119" y="366331"/>
                      <a:pt x="300117" y="376714"/>
                    </a:cubicBezTo>
                    <a:cubicBezTo>
                      <a:pt x="282114" y="387191"/>
                      <a:pt x="261540" y="394621"/>
                      <a:pt x="238204" y="399193"/>
                    </a:cubicBezTo>
                    <a:lnTo>
                      <a:pt x="257540" y="514445"/>
                    </a:lnTo>
                    <a:cubicBezTo>
                      <a:pt x="292973" y="508826"/>
                      <a:pt x="324024" y="497300"/>
                      <a:pt x="350789" y="479870"/>
                    </a:cubicBezTo>
                    <a:cubicBezTo>
                      <a:pt x="377555" y="462439"/>
                      <a:pt x="402605" y="437388"/>
                      <a:pt x="425846" y="404717"/>
                    </a:cubicBezTo>
                    <a:cubicBezTo>
                      <a:pt x="461946" y="354139"/>
                      <a:pt x="479187" y="307277"/>
                      <a:pt x="477662" y="264319"/>
                    </a:cubicBezTo>
                    <a:cubicBezTo>
                      <a:pt x="476138" y="221266"/>
                      <a:pt x="455850" y="185833"/>
                      <a:pt x="416703" y="1579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B1B58BD9-0052-229E-C92C-E79B7F5C8F20}"/>
                  </a:ext>
                </a:extLst>
              </p:cNvPr>
              <p:cNvSpPr/>
              <p:nvPr/>
            </p:nvSpPr>
            <p:spPr>
              <a:xfrm>
                <a:off x="7619141" y="3969448"/>
                <a:ext cx="484088" cy="490918"/>
              </a:xfrm>
              <a:custGeom>
                <a:avLst/>
                <a:gdLst>
                  <a:gd name="connsiteX0" fmla="*/ 479585 w 484088"/>
                  <a:gd name="connsiteY0" fmla="*/ 200882 h 490918"/>
                  <a:gd name="connsiteX1" fmla="*/ 398146 w 484088"/>
                  <a:gd name="connsiteY1" fmla="*/ 109252 h 490918"/>
                  <a:gd name="connsiteX2" fmla="*/ 337662 w 484088"/>
                  <a:gd name="connsiteY2" fmla="*/ 95726 h 490918"/>
                  <a:gd name="connsiteX3" fmla="*/ 286608 w 484088"/>
                  <a:gd name="connsiteY3" fmla="*/ 107633 h 490918"/>
                  <a:gd name="connsiteX4" fmla="*/ 244031 w 484088"/>
                  <a:gd name="connsiteY4" fmla="*/ 135541 h 490918"/>
                  <a:gd name="connsiteX5" fmla="*/ 208027 w 484088"/>
                  <a:gd name="connsiteY5" fmla="*/ 170688 h 490918"/>
                  <a:gd name="connsiteX6" fmla="*/ 176880 w 484088"/>
                  <a:gd name="connsiteY6" fmla="*/ 203930 h 490918"/>
                  <a:gd name="connsiteX7" fmla="*/ 149448 w 484088"/>
                  <a:gd name="connsiteY7" fmla="*/ 226219 h 490918"/>
                  <a:gd name="connsiteX8" fmla="*/ 123826 w 484088"/>
                  <a:gd name="connsiteY8" fmla="*/ 227933 h 490918"/>
                  <a:gd name="connsiteX9" fmla="*/ 110586 w 484088"/>
                  <a:gd name="connsiteY9" fmla="*/ 208788 h 490918"/>
                  <a:gd name="connsiteX10" fmla="*/ 117635 w 484088"/>
                  <a:gd name="connsiteY10" fmla="*/ 176213 h 490918"/>
                  <a:gd name="connsiteX11" fmla="*/ 146114 w 484088"/>
                  <a:gd name="connsiteY11" fmla="*/ 136779 h 490918"/>
                  <a:gd name="connsiteX12" fmla="*/ 192406 w 484088"/>
                  <a:gd name="connsiteY12" fmla="*/ 109442 h 490918"/>
                  <a:gd name="connsiteX13" fmla="*/ 150210 w 484088"/>
                  <a:gd name="connsiteY13" fmla="*/ 0 h 490918"/>
                  <a:gd name="connsiteX14" fmla="*/ 76201 w 484088"/>
                  <a:gd name="connsiteY14" fmla="*/ 49435 h 490918"/>
                  <a:gd name="connsiteX15" fmla="*/ 21337 w 484088"/>
                  <a:gd name="connsiteY15" fmla="*/ 132588 h 490918"/>
                  <a:gd name="connsiteX16" fmla="*/ 1 w 484088"/>
                  <a:gd name="connsiteY16" fmla="*/ 224980 h 490918"/>
                  <a:gd name="connsiteX17" fmla="*/ 21623 w 484088"/>
                  <a:gd name="connsiteY17" fmla="*/ 301562 h 490918"/>
                  <a:gd name="connsiteX18" fmla="*/ 84869 w 484088"/>
                  <a:gd name="connsiteY18" fmla="*/ 353092 h 490918"/>
                  <a:gd name="connsiteX19" fmla="*/ 143829 w 484088"/>
                  <a:gd name="connsiteY19" fmla="*/ 365951 h 490918"/>
                  <a:gd name="connsiteX20" fmla="*/ 193358 w 484088"/>
                  <a:gd name="connsiteY20" fmla="*/ 353378 h 490918"/>
                  <a:gd name="connsiteX21" fmla="*/ 235554 w 484088"/>
                  <a:gd name="connsiteY21" fmla="*/ 325374 h 490918"/>
                  <a:gd name="connsiteX22" fmla="*/ 271845 w 484088"/>
                  <a:gd name="connsiteY22" fmla="*/ 290417 h 490918"/>
                  <a:gd name="connsiteX23" fmla="*/ 303277 w 484088"/>
                  <a:gd name="connsiteY23" fmla="*/ 257270 h 490918"/>
                  <a:gd name="connsiteX24" fmla="*/ 331662 w 484088"/>
                  <a:gd name="connsiteY24" fmla="*/ 235458 h 490918"/>
                  <a:gd name="connsiteX25" fmla="*/ 358522 w 484088"/>
                  <a:gd name="connsiteY25" fmla="*/ 234220 h 490918"/>
                  <a:gd name="connsiteX26" fmla="*/ 373857 w 484088"/>
                  <a:gd name="connsiteY26" fmla="*/ 256032 h 490918"/>
                  <a:gd name="connsiteX27" fmla="*/ 364999 w 484088"/>
                  <a:gd name="connsiteY27" fmla="*/ 296894 h 490918"/>
                  <a:gd name="connsiteX28" fmla="*/ 328804 w 484088"/>
                  <a:gd name="connsiteY28" fmla="*/ 347377 h 490918"/>
                  <a:gd name="connsiteX29" fmla="*/ 272797 w 484088"/>
                  <a:gd name="connsiteY29" fmla="*/ 382048 h 490918"/>
                  <a:gd name="connsiteX30" fmla="*/ 315279 w 484088"/>
                  <a:gd name="connsiteY30" fmla="*/ 490919 h 490918"/>
                  <a:gd name="connsiteX31" fmla="*/ 399479 w 484088"/>
                  <a:gd name="connsiteY31" fmla="*/ 437960 h 490918"/>
                  <a:gd name="connsiteX32" fmla="*/ 457582 w 484088"/>
                  <a:gd name="connsiteY32" fmla="*/ 348996 h 490918"/>
                  <a:gd name="connsiteX33" fmla="*/ 479585 w 484088"/>
                  <a:gd name="connsiteY33" fmla="*/ 200978 h 49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84088" h="490918">
                    <a:moveTo>
                      <a:pt x="479585" y="200882"/>
                    </a:moveTo>
                    <a:cubicBezTo>
                      <a:pt x="469298" y="159068"/>
                      <a:pt x="442151" y="128492"/>
                      <a:pt x="398146" y="109252"/>
                    </a:cubicBezTo>
                    <a:cubicBezTo>
                      <a:pt x="376334" y="99727"/>
                      <a:pt x="356236" y="95250"/>
                      <a:pt x="337662" y="95726"/>
                    </a:cubicBezTo>
                    <a:cubicBezTo>
                      <a:pt x="319184" y="96298"/>
                      <a:pt x="302134" y="100203"/>
                      <a:pt x="286608" y="107633"/>
                    </a:cubicBezTo>
                    <a:cubicBezTo>
                      <a:pt x="271082" y="115062"/>
                      <a:pt x="256890" y="124301"/>
                      <a:pt x="244031" y="135541"/>
                    </a:cubicBezTo>
                    <a:cubicBezTo>
                      <a:pt x="231173" y="146780"/>
                      <a:pt x="219171" y="158496"/>
                      <a:pt x="208027" y="170688"/>
                    </a:cubicBezTo>
                    <a:cubicBezTo>
                      <a:pt x="196883" y="182880"/>
                      <a:pt x="186500" y="194024"/>
                      <a:pt x="176880" y="203930"/>
                    </a:cubicBezTo>
                    <a:cubicBezTo>
                      <a:pt x="167260" y="213932"/>
                      <a:pt x="158116" y="221361"/>
                      <a:pt x="149448" y="226219"/>
                    </a:cubicBezTo>
                    <a:cubicBezTo>
                      <a:pt x="140780" y="231077"/>
                      <a:pt x="132303" y="231648"/>
                      <a:pt x="123826" y="227933"/>
                    </a:cubicBezTo>
                    <a:cubicBezTo>
                      <a:pt x="115730" y="224409"/>
                      <a:pt x="111348" y="218027"/>
                      <a:pt x="110586" y="208788"/>
                    </a:cubicBezTo>
                    <a:cubicBezTo>
                      <a:pt x="109824" y="199549"/>
                      <a:pt x="112205" y="188690"/>
                      <a:pt x="117635" y="176213"/>
                    </a:cubicBezTo>
                    <a:cubicBezTo>
                      <a:pt x="124493" y="160496"/>
                      <a:pt x="134018" y="147352"/>
                      <a:pt x="146114" y="136779"/>
                    </a:cubicBezTo>
                    <a:cubicBezTo>
                      <a:pt x="158211" y="126206"/>
                      <a:pt x="173642" y="117062"/>
                      <a:pt x="192406" y="109442"/>
                    </a:cubicBezTo>
                    <a:lnTo>
                      <a:pt x="150210" y="0"/>
                    </a:lnTo>
                    <a:cubicBezTo>
                      <a:pt x="123254" y="9811"/>
                      <a:pt x="98585" y="26384"/>
                      <a:pt x="76201" y="49435"/>
                    </a:cubicBezTo>
                    <a:cubicBezTo>
                      <a:pt x="53817" y="72580"/>
                      <a:pt x="35529" y="100298"/>
                      <a:pt x="21337" y="132588"/>
                    </a:cubicBezTo>
                    <a:cubicBezTo>
                      <a:pt x="7049" y="165259"/>
                      <a:pt x="-94" y="196120"/>
                      <a:pt x="1" y="224980"/>
                    </a:cubicBezTo>
                    <a:cubicBezTo>
                      <a:pt x="1" y="253841"/>
                      <a:pt x="7335" y="279368"/>
                      <a:pt x="21623" y="301562"/>
                    </a:cubicBezTo>
                    <a:cubicBezTo>
                      <a:pt x="36005" y="323755"/>
                      <a:pt x="57056" y="340900"/>
                      <a:pt x="84869" y="353092"/>
                    </a:cubicBezTo>
                    <a:cubicBezTo>
                      <a:pt x="106300" y="362426"/>
                      <a:pt x="125921" y="366713"/>
                      <a:pt x="143829" y="365951"/>
                    </a:cubicBezTo>
                    <a:cubicBezTo>
                      <a:pt x="161736" y="365188"/>
                      <a:pt x="178214" y="360998"/>
                      <a:pt x="193358" y="353378"/>
                    </a:cubicBezTo>
                    <a:cubicBezTo>
                      <a:pt x="208503" y="345853"/>
                      <a:pt x="222505" y="336423"/>
                      <a:pt x="235554" y="325374"/>
                    </a:cubicBezTo>
                    <a:cubicBezTo>
                      <a:pt x="248604" y="314325"/>
                      <a:pt x="260700" y="302609"/>
                      <a:pt x="271845" y="290417"/>
                    </a:cubicBezTo>
                    <a:cubicBezTo>
                      <a:pt x="282989" y="278225"/>
                      <a:pt x="293466" y="267176"/>
                      <a:pt x="303277" y="257270"/>
                    </a:cubicBezTo>
                    <a:cubicBezTo>
                      <a:pt x="313183" y="247364"/>
                      <a:pt x="322613" y="240125"/>
                      <a:pt x="331662" y="235458"/>
                    </a:cubicBezTo>
                    <a:cubicBezTo>
                      <a:pt x="340710" y="230791"/>
                      <a:pt x="349664" y="230315"/>
                      <a:pt x="358522" y="234220"/>
                    </a:cubicBezTo>
                    <a:cubicBezTo>
                      <a:pt x="367380" y="238125"/>
                      <a:pt x="372524" y="245364"/>
                      <a:pt x="373857" y="256032"/>
                    </a:cubicBezTo>
                    <a:cubicBezTo>
                      <a:pt x="375191" y="266700"/>
                      <a:pt x="372238" y="280321"/>
                      <a:pt x="364999" y="296894"/>
                    </a:cubicBezTo>
                    <a:cubicBezTo>
                      <a:pt x="356331" y="316706"/>
                      <a:pt x="344234" y="333470"/>
                      <a:pt x="328804" y="347377"/>
                    </a:cubicBezTo>
                    <a:cubicBezTo>
                      <a:pt x="313373" y="361283"/>
                      <a:pt x="294704" y="372809"/>
                      <a:pt x="272797" y="382048"/>
                    </a:cubicBezTo>
                    <a:lnTo>
                      <a:pt x="315279" y="490919"/>
                    </a:lnTo>
                    <a:cubicBezTo>
                      <a:pt x="348806" y="478155"/>
                      <a:pt x="376810" y="460534"/>
                      <a:pt x="399479" y="437960"/>
                    </a:cubicBezTo>
                    <a:cubicBezTo>
                      <a:pt x="422149" y="415385"/>
                      <a:pt x="441485" y="385763"/>
                      <a:pt x="457582" y="348996"/>
                    </a:cubicBezTo>
                    <a:cubicBezTo>
                      <a:pt x="482537" y="292132"/>
                      <a:pt x="489872" y="242697"/>
                      <a:pt x="479585" y="2009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CAFF74-8EE6-7480-BFE9-2E7052457DD3}"/>
              </a:ext>
            </a:extLst>
          </p:cNvPr>
          <p:cNvGrpSpPr/>
          <p:nvPr/>
        </p:nvGrpSpPr>
        <p:grpSpPr>
          <a:xfrm>
            <a:off x="4621815" y="2227802"/>
            <a:ext cx="2887218" cy="2887313"/>
            <a:chOff x="4621815" y="2227802"/>
            <a:chExt cx="2887218" cy="2887313"/>
          </a:xfrm>
        </p:grpSpPr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05D9A1F6-42A1-1357-2CEE-1B4A32284D75}"/>
                </a:ext>
              </a:extLst>
            </p:cNvPr>
            <p:cNvSpPr/>
            <p:nvPr/>
          </p:nvSpPr>
          <p:spPr>
            <a:xfrm>
              <a:off x="4709064" y="2312955"/>
              <a:ext cx="2712720" cy="2712719"/>
            </a:xfrm>
            <a:custGeom>
              <a:avLst/>
              <a:gdLst>
                <a:gd name="connsiteX0" fmla="*/ 1356360 w 2712720"/>
                <a:gd name="connsiteY0" fmla="*/ 0 h 2712719"/>
                <a:gd name="connsiteX1" fmla="*/ 0 w 2712720"/>
                <a:gd name="connsiteY1" fmla="*/ 1356360 h 2712719"/>
                <a:gd name="connsiteX2" fmla="*/ 1356360 w 2712720"/>
                <a:gd name="connsiteY2" fmla="*/ 2712720 h 2712719"/>
                <a:gd name="connsiteX3" fmla="*/ 2712720 w 2712720"/>
                <a:gd name="connsiteY3" fmla="*/ 1356360 h 2712719"/>
                <a:gd name="connsiteX4" fmla="*/ 1356360 w 2712720"/>
                <a:gd name="connsiteY4" fmla="*/ 0 h 2712719"/>
                <a:gd name="connsiteX5" fmla="*/ 1356360 w 2712720"/>
                <a:gd name="connsiteY5" fmla="*/ 2046637 h 2712719"/>
                <a:gd name="connsiteX6" fmla="*/ 666179 w 2712720"/>
                <a:gd name="connsiteY6" fmla="*/ 1356455 h 2712719"/>
                <a:gd name="connsiteX7" fmla="*/ 1356360 w 2712720"/>
                <a:gd name="connsiteY7" fmla="*/ 666274 h 2712719"/>
                <a:gd name="connsiteX8" fmla="*/ 2046542 w 2712720"/>
                <a:gd name="connsiteY8" fmla="*/ 1356455 h 2712719"/>
                <a:gd name="connsiteX9" fmla="*/ 1356360 w 2712720"/>
                <a:gd name="connsiteY9" fmla="*/ 2046637 h 271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2720" h="2712719">
                  <a:moveTo>
                    <a:pt x="1356360" y="0"/>
                  </a:moveTo>
                  <a:cubicBezTo>
                    <a:pt x="607219" y="0"/>
                    <a:pt x="0" y="607314"/>
                    <a:pt x="0" y="1356360"/>
                  </a:cubicBezTo>
                  <a:cubicBezTo>
                    <a:pt x="0" y="2105406"/>
                    <a:pt x="607314" y="2712720"/>
                    <a:pt x="1356360" y="2712720"/>
                  </a:cubicBezTo>
                  <a:cubicBezTo>
                    <a:pt x="2105406" y="2712720"/>
                    <a:pt x="2712720" y="2105406"/>
                    <a:pt x="2712720" y="1356360"/>
                  </a:cubicBezTo>
                  <a:cubicBezTo>
                    <a:pt x="2712720" y="607314"/>
                    <a:pt x="2105406" y="0"/>
                    <a:pt x="1356360" y="0"/>
                  </a:cubicBezTo>
                  <a:close/>
                  <a:moveTo>
                    <a:pt x="1356360" y="2046637"/>
                  </a:moveTo>
                  <a:cubicBezTo>
                    <a:pt x="975170" y="2046637"/>
                    <a:pt x="666179" y="1737646"/>
                    <a:pt x="666179" y="1356455"/>
                  </a:cubicBezTo>
                  <a:cubicBezTo>
                    <a:pt x="666179" y="975265"/>
                    <a:pt x="975170" y="666274"/>
                    <a:pt x="1356360" y="666274"/>
                  </a:cubicBezTo>
                  <a:cubicBezTo>
                    <a:pt x="1737551" y="666274"/>
                    <a:pt x="2046542" y="975265"/>
                    <a:pt x="2046542" y="1356455"/>
                  </a:cubicBezTo>
                  <a:cubicBezTo>
                    <a:pt x="2046542" y="1737646"/>
                    <a:pt x="1737551" y="2046637"/>
                    <a:pt x="1356360" y="2046637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336CC6D2-7EE3-0642-3B2C-064A82B2B61D}"/>
                </a:ext>
              </a:extLst>
            </p:cNvPr>
            <p:cNvSpPr/>
            <p:nvPr/>
          </p:nvSpPr>
          <p:spPr>
            <a:xfrm>
              <a:off x="4621815" y="2227802"/>
              <a:ext cx="2887218" cy="2887313"/>
            </a:xfrm>
            <a:custGeom>
              <a:avLst/>
              <a:gdLst>
                <a:gd name="connsiteX0" fmla="*/ 1443609 w 2887218"/>
                <a:gd name="connsiteY0" fmla="*/ 2887313 h 2887313"/>
                <a:gd name="connsiteX1" fmla="*/ 0 w 2887218"/>
                <a:gd name="connsiteY1" fmla="*/ 1443704 h 2887313"/>
                <a:gd name="connsiteX2" fmla="*/ 1443609 w 2887218"/>
                <a:gd name="connsiteY2" fmla="*/ 0 h 2887313"/>
                <a:gd name="connsiteX3" fmla="*/ 2887218 w 2887218"/>
                <a:gd name="connsiteY3" fmla="*/ 1443609 h 2887313"/>
                <a:gd name="connsiteX4" fmla="*/ 1443609 w 2887218"/>
                <a:gd name="connsiteY4" fmla="*/ 2887218 h 2887313"/>
                <a:gd name="connsiteX5" fmla="*/ 1443609 w 2887218"/>
                <a:gd name="connsiteY5" fmla="*/ 152400 h 2887313"/>
                <a:gd name="connsiteX6" fmla="*/ 152400 w 2887218"/>
                <a:gd name="connsiteY6" fmla="*/ 1443609 h 2887313"/>
                <a:gd name="connsiteX7" fmla="*/ 1443609 w 2887218"/>
                <a:gd name="connsiteY7" fmla="*/ 2734818 h 2887313"/>
                <a:gd name="connsiteX8" fmla="*/ 2734818 w 2887218"/>
                <a:gd name="connsiteY8" fmla="*/ 1443609 h 2887313"/>
                <a:gd name="connsiteX9" fmla="*/ 1443609 w 2887218"/>
                <a:gd name="connsiteY9" fmla="*/ 152400 h 288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218" h="2887313">
                  <a:moveTo>
                    <a:pt x="1443609" y="2887313"/>
                  </a:moveTo>
                  <a:cubicBezTo>
                    <a:pt x="647605" y="2887313"/>
                    <a:pt x="0" y="2239709"/>
                    <a:pt x="0" y="1443704"/>
                  </a:cubicBezTo>
                  <a:cubicBezTo>
                    <a:pt x="0" y="647700"/>
                    <a:pt x="647605" y="0"/>
                    <a:pt x="1443609" y="0"/>
                  </a:cubicBezTo>
                  <a:cubicBezTo>
                    <a:pt x="2239613" y="0"/>
                    <a:pt x="2887218" y="647605"/>
                    <a:pt x="2887218" y="1443609"/>
                  </a:cubicBezTo>
                  <a:cubicBezTo>
                    <a:pt x="2887218" y="2239613"/>
                    <a:pt x="2239613" y="2887218"/>
                    <a:pt x="1443609" y="2887218"/>
                  </a:cubicBezTo>
                  <a:close/>
                  <a:moveTo>
                    <a:pt x="1443609" y="152400"/>
                  </a:moveTo>
                  <a:cubicBezTo>
                    <a:pt x="731615" y="152400"/>
                    <a:pt x="152400" y="731615"/>
                    <a:pt x="152400" y="1443609"/>
                  </a:cubicBezTo>
                  <a:cubicBezTo>
                    <a:pt x="152400" y="2155603"/>
                    <a:pt x="731615" y="2734818"/>
                    <a:pt x="1443609" y="2734818"/>
                  </a:cubicBezTo>
                  <a:cubicBezTo>
                    <a:pt x="2155603" y="2734818"/>
                    <a:pt x="2734818" y="2155603"/>
                    <a:pt x="2734818" y="1443609"/>
                  </a:cubicBezTo>
                  <a:cubicBezTo>
                    <a:pt x="2734818" y="731615"/>
                    <a:pt x="2155603" y="152400"/>
                    <a:pt x="1443609" y="1524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FF807638-4AE6-1A18-0EDD-E6E152798691}"/>
                </a:ext>
              </a:extLst>
            </p:cNvPr>
            <p:cNvSpPr/>
            <p:nvPr/>
          </p:nvSpPr>
          <p:spPr>
            <a:xfrm>
              <a:off x="5306853" y="2913126"/>
              <a:ext cx="1516951" cy="1516951"/>
            </a:xfrm>
            <a:custGeom>
              <a:avLst/>
              <a:gdLst>
                <a:gd name="connsiteX0" fmla="*/ 758571 w 1516951"/>
                <a:gd name="connsiteY0" fmla="*/ 1516856 h 1516951"/>
                <a:gd name="connsiteX1" fmla="*/ 682371 w 1516951"/>
                <a:gd name="connsiteY1" fmla="*/ 1440656 h 1516951"/>
                <a:gd name="connsiteX2" fmla="*/ 758571 w 1516951"/>
                <a:gd name="connsiteY2" fmla="*/ 1364456 h 1516951"/>
                <a:gd name="connsiteX3" fmla="*/ 1364647 w 1516951"/>
                <a:gd name="connsiteY3" fmla="*/ 758380 h 1516951"/>
                <a:gd name="connsiteX4" fmla="*/ 758571 w 1516951"/>
                <a:gd name="connsiteY4" fmla="*/ 152305 h 1516951"/>
                <a:gd name="connsiteX5" fmla="*/ 152495 w 1516951"/>
                <a:gd name="connsiteY5" fmla="*/ 758380 h 1516951"/>
                <a:gd name="connsiteX6" fmla="*/ 555784 w 1516951"/>
                <a:gd name="connsiteY6" fmla="*/ 1329785 h 1516951"/>
                <a:gd name="connsiteX7" fmla="*/ 602075 w 1516951"/>
                <a:gd name="connsiteY7" fmla="*/ 1427131 h 1516951"/>
                <a:gd name="connsiteX8" fmla="*/ 504730 w 1516951"/>
                <a:gd name="connsiteY8" fmla="*/ 1473422 h 1516951"/>
                <a:gd name="connsiteX9" fmla="*/ 0 w 1516951"/>
                <a:gd name="connsiteY9" fmla="*/ 758476 h 1516951"/>
                <a:gd name="connsiteX10" fmla="*/ 758476 w 1516951"/>
                <a:gd name="connsiteY10" fmla="*/ 0 h 1516951"/>
                <a:gd name="connsiteX11" fmla="*/ 1516952 w 1516951"/>
                <a:gd name="connsiteY11" fmla="*/ 758476 h 1516951"/>
                <a:gd name="connsiteX12" fmla="*/ 758476 w 1516951"/>
                <a:gd name="connsiteY12" fmla="*/ 1516952 h 15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6951" h="1516951">
                  <a:moveTo>
                    <a:pt x="758571" y="1516856"/>
                  </a:moveTo>
                  <a:cubicBezTo>
                    <a:pt x="716470" y="1516856"/>
                    <a:pt x="682371" y="1482757"/>
                    <a:pt x="682371" y="1440656"/>
                  </a:cubicBezTo>
                  <a:cubicBezTo>
                    <a:pt x="682371" y="1398556"/>
                    <a:pt x="716470" y="1364456"/>
                    <a:pt x="758571" y="1364456"/>
                  </a:cubicBezTo>
                  <a:cubicBezTo>
                    <a:pt x="1092803" y="1364456"/>
                    <a:pt x="1364647" y="1092518"/>
                    <a:pt x="1364647" y="758380"/>
                  </a:cubicBezTo>
                  <a:cubicBezTo>
                    <a:pt x="1364647" y="424243"/>
                    <a:pt x="1092708" y="152305"/>
                    <a:pt x="758571" y="152305"/>
                  </a:cubicBezTo>
                  <a:cubicBezTo>
                    <a:pt x="424434" y="152305"/>
                    <a:pt x="152495" y="424243"/>
                    <a:pt x="152495" y="758380"/>
                  </a:cubicBezTo>
                  <a:cubicBezTo>
                    <a:pt x="152495" y="1014508"/>
                    <a:pt x="314515" y="1244155"/>
                    <a:pt x="555784" y="1329785"/>
                  </a:cubicBezTo>
                  <a:cubicBezTo>
                    <a:pt x="595408" y="1343882"/>
                    <a:pt x="616172" y="1387411"/>
                    <a:pt x="602075" y="1427131"/>
                  </a:cubicBezTo>
                  <a:cubicBezTo>
                    <a:pt x="587978" y="1466755"/>
                    <a:pt x="544449" y="1487519"/>
                    <a:pt x="504730" y="1473422"/>
                  </a:cubicBezTo>
                  <a:cubicBezTo>
                    <a:pt x="202882" y="1366266"/>
                    <a:pt x="0" y="1078897"/>
                    <a:pt x="0" y="758476"/>
                  </a:cubicBezTo>
                  <a:cubicBezTo>
                    <a:pt x="0" y="340233"/>
                    <a:pt x="340233" y="0"/>
                    <a:pt x="758476" y="0"/>
                  </a:cubicBezTo>
                  <a:cubicBezTo>
                    <a:pt x="1176719" y="0"/>
                    <a:pt x="1516952" y="340233"/>
                    <a:pt x="1516952" y="758476"/>
                  </a:cubicBezTo>
                  <a:cubicBezTo>
                    <a:pt x="1516952" y="1176718"/>
                    <a:pt x="1176719" y="1516952"/>
                    <a:pt x="758476" y="1516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4ED47F3-C55E-EBDB-DC6C-4762F0718C4A}"/>
                </a:ext>
              </a:extLst>
            </p:cNvPr>
            <p:cNvSpPr/>
            <p:nvPr/>
          </p:nvSpPr>
          <p:spPr>
            <a:xfrm>
              <a:off x="6015894" y="3621881"/>
              <a:ext cx="99059" cy="99059"/>
            </a:xfrm>
            <a:custGeom>
              <a:avLst/>
              <a:gdLst>
                <a:gd name="connsiteX0" fmla="*/ 99060 w 99059"/>
                <a:gd name="connsiteY0" fmla="*/ 49530 h 99059"/>
                <a:gd name="connsiteX1" fmla="*/ 49530 w 99059"/>
                <a:gd name="connsiteY1" fmla="*/ 99060 h 99059"/>
                <a:gd name="connsiteX2" fmla="*/ 0 w 99059"/>
                <a:gd name="connsiteY2" fmla="*/ 49530 h 99059"/>
                <a:gd name="connsiteX3" fmla="*/ 49530 w 99059"/>
                <a:gd name="connsiteY3" fmla="*/ 0 h 99059"/>
                <a:gd name="connsiteX4" fmla="*/ 99060 w 99059"/>
                <a:gd name="connsiteY4" fmla="*/ 49530 h 9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59" h="99059">
                  <a:moveTo>
                    <a:pt x="99060" y="49530"/>
                  </a:moveTo>
                  <a:cubicBezTo>
                    <a:pt x="99060" y="76885"/>
                    <a:pt x="76885" y="99060"/>
                    <a:pt x="49530" y="99060"/>
                  </a:cubicBezTo>
                  <a:cubicBezTo>
                    <a:pt x="22175" y="99060"/>
                    <a:pt x="0" y="76885"/>
                    <a:pt x="0" y="49530"/>
                  </a:cubicBezTo>
                  <a:cubicBezTo>
                    <a:pt x="0" y="22175"/>
                    <a:pt x="22176" y="0"/>
                    <a:pt x="49530" y="0"/>
                  </a:cubicBezTo>
                  <a:cubicBezTo>
                    <a:pt x="76885" y="0"/>
                    <a:pt x="99060" y="22175"/>
                    <a:pt x="99060" y="4953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2F0C5B76-35A9-9494-46F3-AE5E3B0635B3}"/>
                </a:ext>
              </a:extLst>
            </p:cNvPr>
            <p:cNvSpPr/>
            <p:nvPr/>
          </p:nvSpPr>
          <p:spPr>
            <a:xfrm>
              <a:off x="5954362" y="2514219"/>
              <a:ext cx="259841" cy="304133"/>
            </a:xfrm>
            <a:custGeom>
              <a:avLst/>
              <a:gdLst>
                <a:gd name="connsiteX0" fmla="*/ 15240 w 259841"/>
                <a:gd name="connsiteY0" fmla="*/ 304038 h 304133"/>
                <a:gd name="connsiteX1" fmla="*/ 0 w 259841"/>
                <a:gd name="connsiteY1" fmla="*/ 288798 h 304133"/>
                <a:gd name="connsiteX2" fmla="*/ 0 w 259841"/>
                <a:gd name="connsiteY2" fmla="*/ 15240 h 304133"/>
                <a:gd name="connsiteX3" fmla="*/ 15240 w 259841"/>
                <a:gd name="connsiteY3" fmla="*/ 0 h 304133"/>
                <a:gd name="connsiteX4" fmla="*/ 59150 w 259841"/>
                <a:gd name="connsiteY4" fmla="*/ 0 h 304133"/>
                <a:gd name="connsiteX5" fmla="*/ 84106 w 259841"/>
                <a:gd name="connsiteY5" fmla="*/ 11430 h 304133"/>
                <a:gd name="connsiteX6" fmla="*/ 166021 w 259841"/>
                <a:gd name="connsiteY6" fmla="*/ 105156 h 304133"/>
                <a:gd name="connsiteX7" fmla="*/ 166021 w 259841"/>
                <a:gd name="connsiteY7" fmla="*/ 15240 h 304133"/>
                <a:gd name="connsiteX8" fmla="*/ 181261 w 259841"/>
                <a:gd name="connsiteY8" fmla="*/ 0 h 304133"/>
                <a:gd name="connsiteX9" fmla="*/ 244602 w 259841"/>
                <a:gd name="connsiteY9" fmla="*/ 0 h 304133"/>
                <a:gd name="connsiteX10" fmla="*/ 259842 w 259841"/>
                <a:gd name="connsiteY10" fmla="*/ 15240 h 304133"/>
                <a:gd name="connsiteX11" fmla="*/ 259842 w 259841"/>
                <a:gd name="connsiteY11" fmla="*/ 288798 h 304133"/>
                <a:gd name="connsiteX12" fmla="*/ 244602 w 259841"/>
                <a:gd name="connsiteY12" fmla="*/ 304038 h 304133"/>
                <a:gd name="connsiteX13" fmla="*/ 181261 w 259841"/>
                <a:gd name="connsiteY13" fmla="*/ 304038 h 304133"/>
                <a:gd name="connsiteX14" fmla="*/ 166021 w 259841"/>
                <a:gd name="connsiteY14" fmla="*/ 288798 h 304133"/>
                <a:gd name="connsiteX15" fmla="*/ 166021 w 259841"/>
                <a:gd name="connsiteY15" fmla="*/ 236887 h 304133"/>
                <a:gd name="connsiteX16" fmla="*/ 93821 w 259841"/>
                <a:gd name="connsiteY16" fmla="*/ 149542 h 304133"/>
                <a:gd name="connsiteX17" fmla="*/ 93821 w 259841"/>
                <a:gd name="connsiteY17" fmla="*/ 288893 h 304133"/>
                <a:gd name="connsiteX18" fmla="*/ 78581 w 259841"/>
                <a:gd name="connsiteY18" fmla="*/ 304133 h 304133"/>
                <a:gd name="connsiteX19" fmla="*/ 15240 w 259841"/>
                <a:gd name="connsiteY19" fmla="*/ 304133 h 3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9841" h="304133">
                  <a:moveTo>
                    <a:pt x="15240" y="304038"/>
                  </a:moveTo>
                  <a:cubicBezTo>
                    <a:pt x="4667" y="304038"/>
                    <a:pt x="0" y="299371"/>
                    <a:pt x="0" y="288798"/>
                  </a:cubicBezTo>
                  <a:lnTo>
                    <a:pt x="0" y="15240"/>
                  </a:lnTo>
                  <a:cubicBezTo>
                    <a:pt x="0" y="4667"/>
                    <a:pt x="4667" y="0"/>
                    <a:pt x="15240" y="0"/>
                  </a:cubicBezTo>
                  <a:lnTo>
                    <a:pt x="59150" y="0"/>
                  </a:lnTo>
                  <a:cubicBezTo>
                    <a:pt x="70104" y="0"/>
                    <a:pt x="76867" y="2953"/>
                    <a:pt x="84106" y="11430"/>
                  </a:cubicBezTo>
                  <a:lnTo>
                    <a:pt x="166021" y="105156"/>
                  </a:lnTo>
                  <a:lnTo>
                    <a:pt x="166021" y="15240"/>
                  </a:lnTo>
                  <a:cubicBezTo>
                    <a:pt x="166021" y="4667"/>
                    <a:pt x="170688" y="0"/>
                    <a:pt x="181261" y="0"/>
                  </a:cubicBezTo>
                  <a:lnTo>
                    <a:pt x="244602" y="0"/>
                  </a:lnTo>
                  <a:cubicBezTo>
                    <a:pt x="255175" y="0"/>
                    <a:pt x="259842" y="4667"/>
                    <a:pt x="259842" y="15240"/>
                  </a:cubicBezTo>
                  <a:lnTo>
                    <a:pt x="259842" y="288798"/>
                  </a:lnTo>
                  <a:cubicBezTo>
                    <a:pt x="259842" y="299371"/>
                    <a:pt x="255175" y="304038"/>
                    <a:pt x="244602" y="304038"/>
                  </a:cubicBezTo>
                  <a:lnTo>
                    <a:pt x="181261" y="304038"/>
                  </a:lnTo>
                  <a:cubicBezTo>
                    <a:pt x="170688" y="304038"/>
                    <a:pt x="166021" y="299371"/>
                    <a:pt x="166021" y="288798"/>
                  </a:cubicBezTo>
                  <a:lnTo>
                    <a:pt x="166021" y="236887"/>
                  </a:lnTo>
                  <a:lnTo>
                    <a:pt x="93821" y="149542"/>
                  </a:lnTo>
                  <a:lnTo>
                    <a:pt x="93821" y="288893"/>
                  </a:lnTo>
                  <a:cubicBezTo>
                    <a:pt x="93821" y="299466"/>
                    <a:pt x="89154" y="304133"/>
                    <a:pt x="78581" y="304133"/>
                  </a:cubicBezTo>
                  <a:lnTo>
                    <a:pt x="15240" y="30413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12C38689-C69F-8FE2-8005-40A632662A5B}"/>
                </a:ext>
              </a:extLst>
            </p:cNvPr>
            <p:cNvSpPr/>
            <p:nvPr/>
          </p:nvSpPr>
          <p:spPr>
            <a:xfrm>
              <a:off x="5966173" y="4524470"/>
              <a:ext cx="235839" cy="304133"/>
            </a:xfrm>
            <a:custGeom>
              <a:avLst/>
              <a:gdLst>
                <a:gd name="connsiteX0" fmla="*/ 15240 w 235839"/>
                <a:gd name="connsiteY0" fmla="*/ 304133 h 304133"/>
                <a:gd name="connsiteX1" fmla="*/ 0 w 235839"/>
                <a:gd name="connsiteY1" fmla="*/ 288893 h 304133"/>
                <a:gd name="connsiteX2" fmla="*/ 0 w 235839"/>
                <a:gd name="connsiteY2" fmla="*/ 239458 h 304133"/>
                <a:gd name="connsiteX3" fmla="*/ 15240 w 235839"/>
                <a:gd name="connsiteY3" fmla="*/ 224219 h 304133"/>
                <a:gd name="connsiteX4" fmla="*/ 128778 w 235839"/>
                <a:gd name="connsiteY4" fmla="*/ 224219 h 304133"/>
                <a:gd name="connsiteX5" fmla="*/ 139732 w 235839"/>
                <a:gd name="connsiteY5" fmla="*/ 211931 h 304133"/>
                <a:gd name="connsiteX6" fmla="*/ 128778 w 235839"/>
                <a:gd name="connsiteY6" fmla="*/ 197548 h 304133"/>
                <a:gd name="connsiteX7" fmla="*/ 65437 w 235839"/>
                <a:gd name="connsiteY7" fmla="*/ 188690 h 304133"/>
                <a:gd name="connsiteX8" fmla="*/ 0 w 235839"/>
                <a:gd name="connsiteY8" fmla="*/ 118586 h 304133"/>
                <a:gd name="connsiteX9" fmla="*/ 0 w 235839"/>
                <a:gd name="connsiteY9" fmla="*/ 74295 h 304133"/>
                <a:gd name="connsiteX10" fmla="*/ 87344 w 235839"/>
                <a:gd name="connsiteY10" fmla="*/ 0 h 304133"/>
                <a:gd name="connsiteX11" fmla="*/ 205550 w 235839"/>
                <a:gd name="connsiteY11" fmla="*/ 0 h 304133"/>
                <a:gd name="connsiteX12" fmla="*/ 220790 w 235839"/>
                <a:gd name="connsiteY12" fmla="*/ 15240 h 304133"/>
                <a:gd name="connsiteX13" fmla="*/ 220790 w 235839"/>
                <a:gd name="connsiteY13" fmla="*/ 65437 h 304133"/>
                <a:gd name="connsiteX14" fmla="*/ 205550 w 235839"/>
                <a:gd name="connsiteY14" fmla="*/ 80677 h 304133"/>
                <a:gd name="connsiteX15" fmla="*/ 107156 w 235839"/>
                <a:gd name="connsiteY15" fmla="*/ 80677 h 304133"/>
                <a:gd name="connsiteX16" fmla="*/ 95726 w 235839"/>
                <a:gd name="connsiteY16" fmla="*/ 93345 h 304133"/>
                <a:gd name="connsiteX17" fmla="*/ 107156 w 235839"/>
                <a:gd name="connsiteY17" fmla="*/ 106871 h 304133"/>
                <a:gd name="connsiteX18" fmla="*/ 170021 w 235839"/>
                <a:gd name="connsiteY18" fmla="*/ 115348 h 304133"/>
                <a:gd name="connsiteX19" fmla="*/ 235839 w 235839"/>
                <a:gd name="connsiteY19" fmla="*/ 185452 h 304133"/>
                <a:gd name="connsiteX20" fmla="*/ 235839 w 235839"/>
                <a:gd name="connsiteY20" fmla="*/ 229743 h 304133"/>
                <a:gd name="connsiteX21" fmla="*/ 148495 w 235839"/>
                <a:gd name="connsiteY21" fmla="*/ 304038 h 304133"/>
                <a:gd name="connsiteX22" fmla="*/ 15050 w 235839"/>
                <a:gd name="connsiteY22" fmla="*/ 304038 h 3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5839" h="304133">
                  <a:moveTo>
                    <a:pt x="15240" y="304133"/>
                  </a:moveTo>
                  <a:cubicBezTo>
                    <a:pt x="4667" y="304133"/>
                    <a:pt x="0" y="299466"/>
                    <a:pt x="0" y="288893"/>
                  </a:cubicBezTo>
                  <a:lnTo>
                    <a:pt x="0" y="239458"/>
                  </a:lnTo>
                  <a:cubicBezTo>
                    <a:pt x="0" y="228886"/>
                    <a:pt x="4667" y="224219"/>
                    <a:pt x="15240" y="224219"/>
                  </a:cubicBezTo>
                  <a:lnTo>
                    <a:pt x="128778" y="224219"/>
                  </a:lnTo>
                  <a:cubicBezTo>
                    <a:pt x="135922" y="224219"/>
                    <a:pt x="139732" y="218694"/>
                    <a:pt x="139732" y="211931"/>
                  </a:cubicBezTo>
                  <a:cubicBezTo>
                    <a:pt x="139732" y="202216"/>
                    <a:pt x="135922" y="198406"/>
                    <a:pt x="128778" y="197548"/>
                  </a:cubicBezTo>
                  <a:lnTo>
                    <a:pt x="65437" y="188690"/>
                  </a:lnTo>
                  <a:cubicBezTo>
                    <a:pt x="25718" y="182785"/>
                    <a:pt x="0" y="165925"/>
                    <a:pt x="0" y="118586"/>
                  </a:cubicBezTo>
                  <a:lnTo>
                    <a:pt x="0" y="74295"/>
                  </a:lnTo>
                  <a:cubicBezTo>
                    <a:pt x="0" y="26194"/>
                    <a:pt x="32480" y="0"/>
                    <a:pt x="87344" y="0"/>
                  </a:cubicBezTo>
                  <a:lnTo>
                    <a:pt x="205550" y="0"/>
                  </a:lnTo>
                  <a:cubicBezTo>
                    <a:pt x="216122" y="0"/>
                    <a:pt x="220790" y="4667"/>
                    <a:pt x="220790" y="15240"/>
                  </a:cubicBezTo>
                  <a:lnTo>
                    <a:pt x="220790" y="65437"/>
                  </a:lnTo>
                  <a:cubicBezTo>
                    <a:pt x="220790" y="76010"/>
                    <a:pt x="216122" y="80677"/>
                    <a:pt x="205550" y="80677"/>
                  </a:cubicBezTo>
                  <a:lnTo>
                    <a:pt x="107156" y="80677"/>
                  </a:lnTo>
                  <a:cubicBezTo>
                    <a:pt x="100013" y="80677"/>
                    <a:pt x="95726" y="85725"/>
                    <a:pt x="95726" y="93345"/>
                  </a:cubicBezTo>
                  <a:cubicBezTo>
                    <a:pt x="95726" y="100965"/>
                    <a:pt x="99917" y="106013"/>
                    <a:pt x="107156" y="106871"/>
                  </a:cubicBezTo>
                  <a:lnTo>
                    <a:pt x="170021" y="115348"/>
                  </a:lnTo>
                  <a:cubicBezTo>
                    <a:pt x="209741" y="121253"/>
                    <a:pt x="235839" y="138113"/>
                    <a:pt x="235839" y="185452"/>
                  </a:cubicBezTo>
                  <a:lnTo>
                    <a:pt x="235839" y="229743"/>
                  </a:lnTo>
                  <a:cubicBezTo>
                    <a:pt x="235839" y="277844"/>
                    <a:pt x="202883" y="304038"/>
                    <a:pt x="148495" y="304038"/>
                  </a:cubicBezTo>
                  <a:lnTo>
                    <a:pt x="15050" y="30403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59AB3B70-34EF-DDAC-A71E-8812B569CAA5}"/>
                </a:ext>
              </a:extLst>
            </p:cNvPr>
            <p:cNvSpPr/>
            <p:nvPr/>
          </p:nvSpPr>
          <p:spPr>
            <a:xfrm>
              <a:off x="6983538" y="3517296"/>
              <a:ext cx="226409" cy="304228"/>
            </a:xfrm>
            <a:custGeom>
              <a:avLst/>
              <a:gdLst>
                <a:gd name="connsiteX0" fmla="*/ 15240 w 226409"/>
                <a:gd name="connsiteY0" fmla="*/ 304038 h 304228"/>
                <a:gd name="connsiteX1" fmla="*/ 0 w 226409"/>
                <a:gd name="connsiteY1" fmla="*/ 288798 h 304228"/>
                <a:gd name="connsiteX2" fmla="*/ 0 w 226409"/>
                <a:gd name="connsiteY2" fmla="*/ 15240 h 304228"/>
                <a:gd name="connsiteX3" fmla="*/ 15240 w 226409"/>
                <a:gd name="connsiteY3" fmla="*/ 0 h 304228"/>
                <a:gd name="connsiteX4" fmla="*/ 211169 w 226409"/>
                <a:gd name="connsiteY4" fmla="*/ 0 h 304228"/>
                <a:gd name="connsiteX5" fmla="*/ 226409 w 226409"/>
                <a:gd name="connsiteY5" fmla="*/ 15240 h 304228"/>
                <a:gd name="connsiteX6" fmla="*/ 226409 w 226409"/>
                <a:gd name="connsiteY6" fmla="*/ 64675 h 304228"/>
                <a:gd name="connsiteX7" fmla="*/ 211169 w 226409"/>
                <a:gd name="connsiteY7" fmla="*/ 79915 h 304228"/>
                <a:gd name="connsiteX8" fmla="*/ 94679 w 226409"/>
                <a:gd name="connsiteY8" fmla="*/ 79915 h 304228"/>
                <a:gd name="connsiteX9" fmla="*/ 94679 w 226409"/>
                <a:gd name="connsiteY9" fmla="*/ 112395 h 304228"/>
                <a:gd name="connsiteX10" fmla="*/ 176975 w 226409"/>
                <a:gd name="connsiteY10" fmla="*/ 112395 h 304228"/>
                <a:gd name="connsiteX11" fmla="*/ 192214 w 226409"/>
                <a:gd name="connsiteY11" fmla="*/ 127635 h 304228"/>
                <a:gd name="connsiteX12" fmla="*/ 192214 w 226409"/>
                <a:gd name="connsiteY12" fmla="*/ 172784 h 304228"/>
                <a:gd name="connsiteX13" fmla="*/ 176975 w 226409"/>
                <a:gd name="connsiteY13" fmla="*/ 188024 h 304228"/>
                <a:gd name="connsiteX14" fmla="*/ 94679 w 226409"/>
                <a:gd name="connsiteY14" fmla="*/ 188024 h 304228"/>
                <a:gd name="connsiteX15" fmla="*/ 94679 w 226409"/>
                <a:gd name="connsiteY15" fmla="*/ 224314 h 304228"/>
                <a:gd name="connsiteX16" fmla="*/ 211169 w 226409"/>
                <a:gd name="connsiteY16" fmla="*/ 224314 h 304228"/>
                <a:gd name="connsiteX17" fmla="*/ 226409 w 226409"/>
                <a:gd name="connsiteY17" fmla="*/ 239554 h 304228"/>
                <a:gd name="connsiteX18" fmla="*/ 226409 w 226409"/>
                <a:gd name="connsiteY18" fmla="*/ 288988 h 304228"/>
                <a:gd name="connsiteX19" fmla="*/ 211169 w 226409"/>
                <a:gd name="connsiteY19" fmla="*/ 304229 h 304228"/>
                <a:gd name="connsiteX20" fmla="*/ 15240 w 226409"/>
                <a:gd name="connsiteY20" fmla="*/ 304229 h 30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409" h="304228">
                  <a:moveTo>
                    <a:pt x="15240" y="304038"/>
                  </a:moveTo>
                  <a:cubicBezTo>
                    <a:pt x="4667" y="304038"/>
                    <a:pt x="0" y="299371"/>
                    <a:pt x="0" y="288798"/>
                  </a:cubicBezTo>
                  <a:lnTo>
                    <a:pt x="0" y="15240"/>
                  </a:lnTo>
                  <a:cubicBezTo>
                    <a:pt x="0" y="4667"/>
                    <a:pt x="4667" y="0"/>
                    <a:pt x="15240" y="0"/>
                  </a:cubicBezTo>
                  <a:lnTo>
                    <a:pt x="211169" y="0"/>
                  </a:lnTo>
                  <a:cubicBezTo>
                    <a:pt x="221742" y="0"/>
                    <a:pt x="226409" y="4667"/>
                    <a:pt x="226409" y="15240"/>
                  </a:cubicBezTo>
                  <a:lnTo>
                    <a:pt x="226409" y="64675"/>
                  </a:lnTo>
                  <a:cubicBezTo>
                    <a:pt x="226409" y="75248"/>
                    <a:pt x="221742" y="79915"/>
                    <a:pt x="211169" y="79915"/>
                  </a:cubicBezTo>
                  <a:lnTo>
                    <a:pt x="94679" y="79915"/>
                  </a:lnTo>
                  <a:lnTo>
                    <a:pt x="94679" y="112395"/>
                  </a:lnTo>
                  <a:lnTo>
                    <a:pt x="176975" y="112395"/>
                  </a:lnTo>
                  <a:cubicBezTo>
                    <a:pt x="187547" y="112395"/>
                    <a:pt x="192214" y="117062"/>
                    <a:pt x="192214" y="127635"/>
                  </a:cubicBezTo>
                  <a:lnTo>
                    <a:pt x="192214" y="172784"/>
                  </a:lnTo>
                  <a:cubicBezTo>
                    <a:pt x="192214" y="183356"/>
                    <a:pt x="187547" y="188024"/>
                    <a:pt x="176975" y="188024"/>
                  </a:cubicBezTo>
                  <a:lnTo>
                    <a:pt x="94679" y="188024"/>
                  </a:lnTo>
                  <a:lnTo>
                    <a:pt x="94679" y="224314"/>
                  </a:lnTo>
                  <a:lnTo>
                    <a:pt x="211169" y="224314"/>
                  </a:lnTo>
                  <a:cubicBezTo>
                    <a:pt x="221742" y="224314"/>
                    <a:pt x="226409" y="228981"/>
                    <a:pt x="226409" y="239554"/>
                  </a:cubicBezTo>
                  <a:lnTo>
                    <a:pt x="226409" y="288988"/>
                  </a:lnTo>
                  <a:cubicBezTo>
                    <a:pt x="226409" y="299561"/>
                    <a:pt x="221742" y="304229"/>
                    <a:pt x="211169" y="304229"/>
                  </a:cubicBezTo>
                  <a:lnTo>
                    <a:pt x="15240" y="30422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4EBF7077-319D-CF52-EFC7-C989DC331385}"/>
                </a:ext>
              </a:extLst>
            </p:cNvPr>
            <p:cNvSpPr/>
            <p:nvPr/>
          </p:nvSpPr>
          <p:spPr>
            <a:xfrm>
              <a:off x="4921090" y="3517391"/>
              <a:ext cx="300227" cy="304133"/>
            </a:xfrm>
            <a:custGeom>
              <a:avLst/>
              <a:gdLst>
                <a:gd name="connsiteX0" fmla="*/ 284988 w 300227"/>
                <a:gd name="connsiteY0" fmla="*/ 0 h 304133"/>
                <a:gd name="connsiteX1" fmla="*/ 300228 w 300227"/>
                <a:gd name="connsiteY1" fmla="*/ 15240 h 304133"/>
                <a:gd name="connsiteX2" fmla="*/ 300228 w 300227"/>
                <a:gd name="connsiteY2" fmla="*/ 179070 h 304133"/>
                <a:gd name="connsiteX3" fmla="*/ 292608 w 300227"/>
                <a:gd name="connsiteY3" fmla="*/ 231458 h 304133"/>
                <a:gd name="connsiteX4" fmla="*/ 271463 w 300227"/>
                <a:gd name="connsiteY4" fmla="*/ 288893 h 304133"/>
                <a:gd name="connsiteX5" fmla="*/ 254603 w 300227"/>
                <a:gd name="connsiteY5" fmla="*/ 304133 h 304133"/>
                <a:gd name="connsiteX6" fmla="*/ 198501 w 300227"/>
                <a:gd name="connsiteY6" fmla="*/ 304133 h 304133"/>
                <a:gd name="connsiteX7" fmla="*/ 179070 w 300227"/>
                <a:gd name="connsiteY7" fmla="*/ 291465 h 304133"/>
                <a:gd name="connsiteX8" fmla="*/ 159639 w 300227"/>
                <a:gd name="connsiteY8" fmla="*/ 222695 h 304133"/>
                <a:gd name="connsiteX9" fmla="*/ 152019 w 300227"/>
                <a:gd name="connsiteY9" fmla="*/ 215551 h 304133"/>
                <a:gd name="connsiteX10" fmla="*/ 148209 w 300227"/>
                <a:gd name="connsiteY10" fmla="*/ 215551 h 304133"/>
                <a:gd name="connsiteX11" fmla="*/ 140589 w 300227"/>
                <a:gd name="connsiteY11" fmla="*/ 222695 h 304133"/>
                <a:gd name="connsiteX12" fmla="*/ 120777 w 300227"/>
                <a:gd name="connsiteY12" fmla="*/ 291465 h 304133"/>
                <a:gd name="connsiteX13" fmla="*/ 103061 w 300227"/>
                <a:gd name="connsiteY13" fmla="*/ 304133 h 304133"/>
                <a:gd name="connsiteX14" fmla="*/ 47339 w 300227"/>
                <a:gd name="connsiteY14" fmla="*/ 304133 h 304133"/>
                <a:gd name="connsiteX15" fmla="*/ 28765 w 300227"/>
                <a:gd name="connsiteY15" fmla="*/ 288893 h 304133"/>
                <a:gd name="connsiteX16" fmla="*/ 7620 w 300227"/>
                <a:gd name="connsiteY16" fmla="*/ 230600 h 304133"/>
                <a:gd name="connsiteX17" fmla="*/ 0 w 300227"/>
                <a:gd name="connsiteY17" fmla="*/ 178213 h 304133"/>
                <a:gd name="connsiteX18" fmla="*/ 0 w 300227"/>
                <a:gd name="connsiteY18" fmla="*/ 15240 h 304133"/>
                <a:gd name="connsiteX19" fmla="*/ 15240 w 300227"/>
                <a:gd name="connsiteY19" fmla="*/ 0 h 304133"/>
                <a:gd name="connsiteX20" fmla="*/ 80296 w 300227"/>
                <a:gd name="connsiteY20" fmla="*/ 0 h 304133"/>
                <a:gd name="connsiteX21" fmla="*/ 95536 w 300227"/>
                <a:gd name="connsiteY21" fmla="*/ 15240 h 304133"/>
                <a:gd name="connsiteX22" fmla="*/ 95536 w 300227"/>
                <a:gd name="connsiteY22" fmla="*/ 170593 h 304133"/>
                <a:gd name="connsiteX23" fmla="*/ 120015 w 300227"/>
                <a:gd name="connsiteY23" fmla="*/ 117443 h 304133"/>
                <a:gd name="connsiteX24" fmla="*/ 142399 w 300227"/>
                <a:gd name="connsiteY24" fmla="*/ 104394 h 304133"/>
                <a:gd name="connsiteX25" fmla="*/ 160115 w 300227"/>
                <a:gd name="connsiteY25" fmla="*/ 104394 h 304133"/>
                <a:gd name="connsiteX26" fmla="*/ 182499 w 300227"/>
                <a:gd name="connsiteY26" fmla="*/ 117443 h 304133"/>
                <a:gd name="connsiteX27" fmla="*/ 206978 w 300227"/>
                <a:gd name="connsiteY27" fmla="*/ 170593 h 304133"/>
                <a:gd name="connsiteX28" fmla="*/ 206978 w 300227"/>
                <a:gd name="connsiteY28" fmla="*/ 15240 h 304133"/>
                <a:gd name="connsiteX29" fmla="*/ 222218 w 300227"/>
                <a:gd name="connsiteY29" fmla="*/ 0 h 304133"/>
                <a:gd name="connsiteX30" fmla="*/ 285083 w 300227"/>
                <a:gd name="connsiteY30" fmla="*/ 0 h 30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0227" h="304133">
                  <a:moveTo>
                    <a:pt x="284988" y="0"/>
                  </a:moveTo>
                  <a:cubicBezTo>
                    <a:pt x="295561" y="0"/>
                    <a:pt x="300228" y="4667"/>
                    <a:pt x="300228" y="15240"/>
                  </a:cubicBezTo>
                  <a:lnTo>
                    <a:pt x="300228" y="179070"/>
                  </a:lnTo>
                  <a:cubicBezTo>
                    <a:pt x="300228" y="197263"/>
                    <a:pt x="300228" y="210693"/>
                    <a:pt x="292608" y="231458"/>
                  </a:cubicBezTo>
                  <a:lnTo>
                    <a:pt x="271463" y="288893"/>
                  </a:lnTo>
                  <a:cubicBezTo>
                    <a:pt x="268510" y="297371"/>
                    <a:pt x="263461" y="304133"/>
                    <a:pt x="254603" y="304133"/>
                  </a:cubicBezTo>
                  <a:lnTo>
                    <a:pt x="198501" y="304133"/>
                  </a:lnTo>
                  <a:cubicBezTo>
                    <a:pt x="189167" y="304133"/>
                    <a:pt x="181642" y="300323"/>
                    <a:pt x="179070" y="291465"/>
                  </a:cubicBezTo>
                  <a:lnTo>
                    <a:pt x="159639" y="222695"/>
                  </a:lnTo>
                  <a:cubicBezTo>
                    <a:pt x="157925" y="217170"/>
                    <a:pt x="155448" y="215551"/>
                    <a:pt x="152019" y="215551"/>
                  </a:cubicBezTo>
                  <a:lnTo>
                    <a:pt x="148209" y="215551"/>
                  </a:lnTo>
                  <a:cubicBezTo>
                    <a:pt x="144875" y="215551"/>
                    <a:pt x="142303" y="217265"/>
                    <a:pt x="140589" y="222695"/>
                  </a:cubicBezTo>
                  <a:lnTo>
                    <a:pt x="120777" y="291465"/>
                  </a:lnTo>
                  <a:cubicBezTo>
                    <a:pt x="118205" y="299942"/>
                    <a:pt x="111919" y="304133"/>
                    <a:pt x="103061" y="304133"/>
                  </a:cubicBezTo>
                  <a:lnTo>
                    <a:pt x="47339" y="304133"/>
                  </a:lnTo>
                  <a:cubicBezTo>
                    <a:pt x="38005" y="304133"/>
                    <a:pt x="31718" y="297847"/>
                    <a:pt x="28765" y="288893"/>
                  </a:cubicBezTo>
                  <a:lnTo>
                    <a:pt x="7620" y="230600"/>
                  </a:lnTo>
                  <a:cubicBezTo>
                    <a:pt x="0" y="209931"/>
                    <a:pt x="0" y="196406"/>
                    <a:pt x="0" y="178213"/>
                  </a:cubicBezTo>
                  <a:lnTo>
                    <a:pt x="0" y="15240"/>
                  </a:lnTo>
                  <a:cubicBezTo>
                    <a:pt x="0" y="4667"/>
                    <a:pt x="4667" y="0"/>
                    <a:pt x="15240" y="0"/>
                  </a:cubicBezTo>
                  <a:lnTo>
                    <a:pt x="80296" y="0"/>
                  </a:lnTo>
                  <a:cubicBezTo>
                    <a:pt x="90869" y="0"/>
                    <a:pt x="95536" y="4667"/>
                    <a:pt x="95536" y="15240"/>
                  </a:cubicBezTo>
                  <a:lnTo>
                    <a:pt x="95536" y="170593"/>
                  </a:lnTo>
                  <a:lnTo>
                    <a:pt x="120015" y="117443"/>
                  </a:lnTo>
                  <a:cubicBezTo>
                    <a:pt x="124682" y="107728"/>
                    <a:pt x="131445" y="104394"/>
                    <a:pt x="142399" y="104394"/>
                  </a:cubicBezTo>
                  <a:lnTo>
                    <a:pt x="160115" y="104394"/>
                  </a:lnTo>
                  <a:cubicBezTo>
                    <a:pt x="171069" y="104394"/>
                    <a:pt x="177832" y="107728"/>
                    <a:pt x="182499" y="117443"/>
                  </a:cubicBezTo>
                  <a:lnTo>
                    <a:pt x="206978" y="170593"/>
                  </a:lnTo>
                  <a:lnTo>
                    <a:pt x="206978" y="15240"/>
                  </a:lnTo>
                  <a:cubicBezTo>
                    <a:pt x="206978" y="4667"/>
                    <a:pt x="211169" y="0"/>
                    <a:pt x="222218" y="0"/>
                  </a:cubicBezTo>
                  <a:lnTo>
                    <a:pt x="285083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4" name="Graphic 12">
            <a:extLst>
              <a:ext uri="{FF2B5EF4-FFF2-40B4-BE49-F238E27FC236}">
                <a16:creationId xmlns:a16="http://schemas.microsoft.com/office/drawing/2014/main" id="{CCAC2E3F-B11C-20AE-56DA-C390B70344D2}"/>
              </a:ext>
            </a:extLst>
          </p:cNvPr>
          <p:cNvGrpSpPr/>
          <p:nvPr/>
        </p:nvGrpSpPr>
        <p:grpSpPr>
          <a:xfrm rot="18900000">
            <a:off x="5698171" y="3304334"/>
            <a:ext cx="734358" cy="734360"/>
            <a:chOff x="5698171" y="3060494"/>
            <a:chExt cx="734358" cy="734360"/>
          </a:xfrm>
        </p:grpSpPr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1F68F203-0F8F-F509-13D1-3FF28BE4EC15}"/>
                </a:ext>
              </a:extLst>
            </p:cNvPr>
            <p:cNvSpPr/>
            <p:nvPr/>
          </p:nvSpPr>
          <p:spPr>
            <a:xfrm>
              <a:off x="6015894" y="3136582"/>
              <a:ext cx="340518" cy="328421"/>
            </a:xfrm>
            <a:custGeom>
              <a:avLst/>
              <a:gdLst>
                <a:gd name="connsiteX0" fmla="*/ 229743 w 340518"/>
                <a:gd name="connsiteY0" fmla="*/ 328422 h 328421"/>
                <a:gd name="connsiteX1" fmla="*/ 0 w 340518"/>
                <a:gd name="connsiteY1" fmla="*/ 114300 h 328421"/>
                <a:gd name="connsiteX2" fmla="*/ 340519 w 340518"/>
                <a:gd name="connsiteY2" fmla="*/ 0 h 328421"/>
                <a:gd name="connsiteX3" fmla="*/ 229743 w 340518"/>
                <a:gd name="connsiteY3" fmla="*/ 328422 h 32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518" h="328421">
                  <a:moveTo>
                    <a:pt x="229743" y="328422"/>
                  </a:moveTo>
                  <a:lnTo>
                    <a:pt x="0" y="114300"/>
                  </a:lnTo>
                  <a:lnTo>
                    <a:pt x="340519" y="0"/>
                  </a:lnTo>
                  <a:lnTo>
                    <a:pt x="229743" y="328422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36AB88C0-0138-A633-5062-C1A6D4ECC103}"/>
                </a:ext>
              </a:extLst>
            </p:cNvPr>
            <p:cNvSpPr/>
            <p:nvPr/>
          </p:nvSpPr>
          <p:spPr>
            <a:xfrm>
              <a:off x="5698171" y="3060494"/>
              <a:ext cx="734358" cy="734360"/>
            </a:xfrm>
            <a:custGeom>
              <a:avLst/>
              <a:gdLst>
                <a:gd name="connsiteX0" fmla="*/ 76264 w 734358"/>
                <a:gd name="connsiteY0" fmla="*/ 734361 h 734360"/>
                <a:gd name="connsiteX1" fmla="*/ 22162 w 734358"/>
                <a:gd name="connsiteY1" fmla="*/ 711881 h 734360"/>
                <a:gd name="connsiteX2" fmla="*/ 3016 w 734358"/>
                <a:gd name="connsiteY2" fmla="*/ 636825 h 734360"/>
                <a:gd name="connsiteX3" fmla="*/ 116650 w 734358"/>
                <a:gd name="connsiteY3" fmla="*/ 246776 h 734360"/>
                <a:gd name="connsiteX4" fmla="*/ 246761 w 734358"/>
                <a:gd name="connsiteY4" fmla="*/ 116664 h 734360"/>
                <a:gd name="connsiteX5" fmla="*/ 636810 w 734358"/>
                <a:gd name="connsiteY5" fmla="*/ 3031 h 734360"/>
                <a:gd name="connsiteX6" fmla="*/ 711867 w 734358"/>
                <a:gd name="connsiteY6" fmla="*/ 22176 h 734360"/>
                <a:gd name="connsiteX7" fmla="*/ 731488 w 734358"/>
                <a:gd name="connsiteY7" fmla="*/ 97043 h 734360"/>
                <a:gd name="connsiteX8" fmla="*/ 620141 w 734358"/>
                <a:gd name="connsiteY8" fmla="*/ 488711 h 734360"/>
                <a:gd name="connsiteX9" fmla="*/ 488696 w 734358"/>
                <a:gd name="connsiteY9" fmla="*/ 620156 h 734360"/>
                <a:gd name="connsiteX10" fmla="*/ 97028 w 734358"/>
                <a:gd name="connsiteY10" fmla="*/ 731503 h 734360"/>
                <a:gd name="connsiteX11" fmla="*/ 76168 w 734358"/>
                <a:gd name="connsiteY11" fmla="*/ 734361 h 734360"/>
                <a:gd name="connsiteX12" fmla="*/ 547370 w 734358"/>
                <a:gd name="connsiteY12" fmla="*/ 187816 h 734360"/>
                <a:gd name="connsiteX13" fmla="*/ 287242 w 734358"/>
                <a:gd name="connsiteY13" fmla="*/ 263635 h 734360"/>
                <a:gd name="connsiteX14" fmla="*/ 281813 w 734358"/>
                <a:gd name="connsiteY14" fmla="*/ 264969 h 734360"/>
                <a:gd name="connsiteX15" fmla="*/ 265240 w 734358"/>
                <a:gd name="connsiteY15" fmla="*/ 281542 h 734360"/>
                <a:gd name="connsiteX16" fmla="*/ 263906 w 734358"/>
                <a:gd name="connsiteY16" fmla="*/ 286971 h 734360"/>
                <a:gd name="connsiteX17" fmla="*/ 188087 w 734358"/>
                <a:gd name="connsiteY17" fmla="*/ 547099 h 734360"/>
                <a:gd name="connsiteX18" fmla="*/ 449548 w 734358"/>
                <a:gd name="connsiteY18" fmla="*/ 472804 h 734360"/>
                <a:gd name="connsiteX19" fmla="*/ 454978 w 734358"/>
                <a:gd name="connsiteY19" fmla="*/ 471470 h 734360"/>
                <a:gd name="connsiteX20" fmla="*/ 471742 w 734358"/>
                <a:gd name="connsiteY20" fmla="*/ 454707 h 734360"/>
                <a:gd name="connsiteX21" fmla="*/ 473075 w 734358"/>
                <a:gd name="connsiteY21" fmla="*/ 449277 h 734360"/>
                <a:gd name="connsiteX22" fmla="*/ 547370 w 734358"/>
                <a:gd name="connsiteY22" fmla="*/ 187721 h 73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34358" h="734360">
                  <a:moveTo>
                    <a:pt x="76264" y="734361"/>
                  </a:moveTo>
                  <a:cubicBezTo>
                    <a:pt x="56261" y="734361"/>
                    <a:pt x="36735" y="726455"/>
                    <a:pt x="22162" y="711881"/>
                  </a:cubicBezTo>
                  <a:cubicBezTo>
                    <a:pt x="2635" y="692165"/>
                    <a:pt x="-4699" y="663495"/>
                    <a:pt x="3016" y="636825"/>
                  </a:cubicBezTo>
                  <a:lnTo>
                    <a:pt x="116650" y="246776"/>
                  </a:lnTo>
                  <a:cubicBezTo>
                    <a:pt x="131604" y="182196"/>
                    <a:pt x="182182" y="131619"/>
                    <a:pt x="246761" y="116664"/>
                  </a:cubicBezTo>
                  <a:lnTo>
                    <a:pt x="636810" y="3031"/>
                  </a:lnTo>
                  <a:cubicBezTo>
                    <a:pt x="663385" y="-4684"/>
                    <a:pt x="692150" y="2555"/>
                    <a:pt x="711867" y="22176"/>
                  </a:cubicBezTo>
                  <a:cubicBezTo>
                    <a:pt x="731488" y="41703"/>
                    <a:pt x="739013" y="70373"/>
                    <a:pt x="731488" y="97043"/>
                  </a:cubicBezTo>
                  <a:lnTo>
                    <a:pt x="620141" y="488711"/>
                  </a:lnTo>
                  <a:cubicBezTo>
                    <a:pt x="605377" y="554243"/>
                    <a:pt x="554323" y="605392"/>
                    <a:pt x="488696" y="620156"/>
                  </a:cubicBezTo>
                  <a:lnTo>
                    <a:pt x="97028" y="731503"/>
                  </a:lnTo>
                  <a:cubicBezTo>
                    <a:pt x="90170" y="733503"/>
                    <a:pt x="83122" y="734361"/>
                    <a:pt x="76168" y="734361"/>
                  </a:cubicBezTo>
                  <a:close/>
                  <a:moveTo>
                    <a:pt x="547370" y="187816"/>
                  </a:moveTo>
                  <a:lnTo>
                    <a:pt x="287242" y="263635"/>
                  </a:lnTo>
                  <a:cubicBezTo>
                    <a:pt x="285433" y="264207"/>
                    <a:pt x="283623" y="264587"/>
                    <a:pt x="281813" y="264969"/>
                  </a:cubicBezTo>
                  <a:cubicBezTo>
                    <a:pt x="273526" y="266778"/>
                    <a:pt x="266954" y="273255"/>
                    <a:pt x="265240" y="281542"/>
                  </a:cubicBezTo>
                  <a:cubicBezTo>
                    <a:pt x="264859" y="283352"/>
                    <a:pt x="264382" y="285257"/>
                    <a:pt x="263906" y="286971"/>
                  </a:cubicBezTo>
                  <a:lnTo>
                    <a:pt x="188087" y="547099"/>
                  </a:lnTo>
                  <a:lnTo>
                    <a:pt x="449548" y="472804"/>
                  </a:lnTo>
                  <a:cubicBezTo>
                    <a:pt x="451358" y="472328"/>
                    <a:pt x="453168" y="471852"/>
                    <a:pt x="454978" y="471470"/>
                  </a:cubicBezTo>
                  <a:cubicBezTo>
                    <a:pt x="463455" y="469756"/>
                    <a:pt x="470027" y="463184"/>
                    <a:pt x="471742" y="454707"/>
                  </a:cubicBezTo>
                  <a:cubicBezTo>
                    <a:pt x="472123" y="452897"/>
                    <a:pt x="472599" y="451087"/>
                    <a:pt x="473075" y="449277"/>
                  </a:cubicBezTo>
                  <a:lnTo>
                    <a:pt x="547370" y="1877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5C862A37-8B19-5475-6BDC-95CA63054DB4}"/>
              </a:ext>
            </a:extLst>
          </p:cNvPr>
          <p:cNvSpPr txBox="1">
            <a:spLocks/>
          </p:cNvSpPr>
          <p:nvPr/>
        </p:nvSpPr>
        <p:spPr>
          <a:xfrm>
            <a:off x="5215890" y="586844"/>
            <a:ext cx="1760220" cy="6259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Outfit" pitchFamily="2" charset="0"/>
              </a:rPr>
              <a:t>Round 1:</a:t>
            </a:r>
          </a:p>
        </p:txBody>
      </p:sp>
    </p:spTree>
    <p:extLst>
      <p:ext uri="{BB962C8B-B14F-4D97-AF65-F5344CB8AC3E}">
        <p14:creationId xmlns:p14="http://schemas.microsoft.com/office/powerpoint/2010/main" val="10971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F5EA2-8E19-3789-4704-4C40B421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E36CC71-C7A0-63E6-B508-9EFFAD8A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854B0-44C0-85ED-6E02-096A83C5D9EA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ECB128-7F87-7538-4BA8-A4FA059B4833}"/>
              </a:ext>
            </a:extLst>
          </p:cNvPr>
          <p:cNvSpPr txBox="1"/>
          <p:nvPr/>
        </p:nvSpPr>
        <p:spPr>
          <a:xfrm>
            <a:off x="2710775" y="2513881"/>
            <a:ext cx="6770451" cy="1534061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The wearing away of material like rock by wind, water, ice or gravity.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F09E32-DD10-2F11-3FFA-3ACE9CFB4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258937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685B3-A600-5EBA-7274-3F94D14DF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3A3F67AA-47C6-CB90-A57E-E26DE1405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876C0-BE15-3AD6-D3C1-9354807F0318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C8FE4C-4E37-D220-2BAA-F9CC0DC2D5FD}"/>
              </a:ext>
            </a:extLst>
          </p:cNvPr>
          <p:cNvSpPr txBox="1"/>
          <p:nvPr/>
        </p:nvSpPr>
        <p:spPr>
          <a:xfrm>
            <a:off x="2710775" y="2743200"/>
            <a:ext cx="6770451" cy="1304742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Energy that can be recreated and will not run out.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C2B330-D071-1635-A408-85D42F08A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8760-160A-6ACA-2AFE-C094FF6C3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F6A95499-E956-A505-F284-7C88BB960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C2EA21-6101-F0B6-F303-5DC370B0B6E2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A535CB-43CC-8D5D-C701-2DD7583D317D}"/>
              </a:ext>
            </a:extLst>
          </p:cNvPr>
          <p:cNvSpPr txBox="1"/>
          <p:nvPr/>
        </p:nvSpPr>
        <p:spPr>
          <a:xfrm>
            <a:off x="2710775" y="2600528"/>
            <a:ext cx="6770451" cy="1447414"/>
          </a:xfrm>
          <a:prstGeom prst="rect">
            <a:avLst/>
          </a:prstGeom>
          <a:noFill/>
        </p:spPr>
        <p:txBody>
          <a:bodyPr wrap="square" rtlCol="0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Looking after resources and the environment in a way that will benefit the present and the future.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3C92E9F-0BA9-3AF4-8C97-6C32E4C15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3726-CF21-1769-462F-154C5C47D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E07EEA97-159A-5330-89AE-DAE06257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903012-1541-08D4-2199-327D35F61E0D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A1DB19-F7FC-2552-9E88-A1C696F527AA}"/>
              </a:ext>
            </a:extLst>
          </p:cNvPr>
          <p:cNvSpPr txBox="1"/>
          <p:nvPr/>
        </p:nvSpPr>
        <p:spPr>
          <a:xfrm>
            <a:off x="2710775" y="2600528"/>
            <a:ext cx="6770451" cy="1368357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Deciduous trees like oaks.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9BB2E31-5717-AE39-0D31-3055E99AF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1304E-05D1-7768-79DD-C7CA78A53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C4CC356D-6E60-1C77-DE5D-9FFAC040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38317-299A-DC1E-1094-BE6FD2E6D496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F8E28F-EC9E-C6E7-49A4-562B6864A4F5}"/>
              </a:ext>
            </a:extLst>
          </p:cNvPr>
          <p:cNvSpPr txBox="1"/>
          <p:nvPr/>
        </p:nvSpPr>
        <p:spPr>
          <a:xfrm>
            <a:off x="2710775" y="2600528"/>
            <a:ext cx="6770451" cy="1368357"/>
          </a:xfrm>
          <a:prstGeom prst="rect">
            <a:avLst/>
          </a:prstGeom>
          <a:noFill/>
        </p:spPr>
        <p:txBody>
          <a:bodyPr wrap="square" rtlCol="0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The point on the ground above the focus where an earthquake has started.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04F6C68-C22E-2164-1C09-404936471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4CEAB-811A-416F-4A6C-E65E7020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6B3A395-F47D-A494-E5D4-D5FC097FA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0A5B2-5BE7-9E6E-4315-AF78D63DB9D1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0B40A3-061F-6ABB-582B-487FC99C73D8}"/>
              </a:ext>
            </a:extLst>
          </p:cNvPr>
          <p:cNvSpPr txBox="1"/>
          <p:nvPr/>
        </p:nvSpPr>
        <p:spPr>
          <a:xfrm>
            <a:off x="2710775" y="2859932"/>
            <a:ext cx="6770451" cy="1108953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Mount Kilimanjaro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71DD425-4F1F-337A-EEDB-8AE8BAD58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80721-6405-3329-5AFA-F625ECB56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D808603-081F-472A-AA26-99ADD8E9C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F3D0B-7A9A-2DF5-FCA4-CF3E905D662B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E0D8F0-DF5B-A745-0078-672020377CA9}"/>
              </a:ext>
            </a:extLst>
          </p:cNvPr>
          <p:cNvSpPr txBox="1"/>
          <p:nvPr/>
        </p:nvSpPr>
        <p:spPr>
          <a:xfrm>
            <a:off x="2710775" y="2795081"/>
            <a:ext cx="6770451" cy="1173804"/>
          </a:xfrm>
          <a:prstGeom prst="rect">
            <a:avLst/>
          </a:prstGeom>
          <a:noFill/>
        </p:spPr>
        <p:txBody>
          <a:bodyPr wrap="square" rtlCol="0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The spreading out or sprawling of towns and cities into rural areas.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BE1A52A-DA6B-0150-EC98-29631B92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7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3C4CB-1231-C20A-9E7C-DFDF612FA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1A9EDCDC-2DB9-2598-680E-E8068C42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585" y="2115711"/>
            <a:ext cx="7966829" cy="248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2DF8B-7A37-B6BE-0E06-5C0D855C1967}"/>
              </a:ext>
            </a:extLst>
          </p:cNvPr>
          <p:cNvSpPr txBox="1"/>
          <p:nvPr/>
        </p:nvSpPr>
        <p:spPr>
          <a:xfrm>
            <a:off x="4745738" y="120763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876EC8-EADB-126B-C3E8-97BD094A3910}"/>
              </a:ext>
            </a:extLst>
          </p:cNvPr>
          <p:cNvSpPr txBox="1"/>
          <p:nvPr/>
        </p:nvSpPr>
        <p:spPr>
          <a:xfrm>
            <a:off x="2710775" y="2607014"/>
            <a:ext cx="6770451" cy="1361872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sz="5400" b="1">
                <a:solidFill>
                  <a:schemeClr val="bg1"/>
                </a:solidFill>
                <a:latin typeface="Creamy chalk" panose="02000500000000000000" pitchFamily="2" charset="0"/>
              </a:rPr>
              <a:t>The movement of people to live or work.</a:t>
            </a:r>
            <a:endParaRPr lang="en-GB" sz="5400">
              <a:solidFill>
                <a:schemeClr val="bg1"/>
              </a:solidFill>
              <a:latin typeface="Creamy chalk" panose="02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7CA4588-F2C7-AC52-1158-DABA4FDF3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588" y="4174630"/>
            <a:ext cx="5114824" cy="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E187-CAB3-B631-B6FD-514E0E69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30D3-E7D1-BA89-3BDA-6D272C8BF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0780"/>
            <a:ext cx="9144000" cy="918873"/>
          </a:xfrm>
        </p:spPr>
        <p:txBody>
          <a:bodyPr/>
          <a:lstStyle/>
          <a:p>
            <a:r>
              <a:rPr lang="en-GB" b="1">
                <a:latin typeface="Outfit" pitchFamily="2" charset="0"/>
              </a:rPr>
              <a:t>Round 3: Answers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F3537-C21B-1369-47AC-63F3676AA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169" y="2012053"/>
            <a:ext cx="10234677" cy="3810000"/>
          </a:xfrm>
        </p:spPr>
        <p:txBody>
          <a:bodyPr>
            <a:normAutofit fontScale="850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the name given to the imaginary line running around the middle of the Earth?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Earth’s mantle layer like?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meant by erosion?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a renewable form of energy?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does sustainability mean?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type of tree loses it leaves in winter?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the epicentre?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the highest mountain in Africa?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urbanisation?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What is migration?</a:t>
            </a:r>
          </a:p>
        </p:txBody>
      </p:sp>
    </p:spTree>
    <p:extLst>
      <p:ext uri="{BB962C8B-B14F-4D97-AF65-F5344CB8AC3E}">
        <p14:creationId xmlns:p14="http://schemas.microsoft.com/office/powerpoint/2010/main" val="42190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13F0-2C30-298C-5A35-FDD640E7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B9B5625-7F5E-6BFA-EDBA-AD292D5DF14C}"/>
              </a:ext>
            </a:extLst>
          </p:cNvPr>
          <p:cNvGrpSpPr/>
          <p:nvPr/>
        </p:nvGrpSpPr>
        <p:grpSpPr>
          <a:xfrm>
            <a:off x="5822357" y="3150107"/>
            <a:ext cx="738535" cy="593536"/>
            <a:chOff x="5980035" y="3022979"/>
            <a:chExt cx="629055" cy="593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A2B580-EE72-C503-C2B5-09F065A9FEB0}"/>
                </a:ext>
              </a:extLst>
            </p:cNvPr>
            <p:cNvSpPr/>
            <p:nvPr/>
          </p:nvSpPr>
          <p:spPr>
            <a:xfrm>
              <a:off x="5980035" y="3074859"/>
              <a:ext cx="629055" cy="5416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91DDB1E3-C898-752A-0090-A74E4E24EF67}"/>
                </a:ext>
              </a:extLst>
            </p:cNvPr>
            <p:cNvSpPr txBox="1">
              <a:spLocks/>
            </p:cNvSpPr>
            <p:nvPr/>
          </p:nvSpPr>
          <p:spPr>
            <a:xfrm>
              <a:off x="5980035" y="3022979"/>
              <a:ext cx="629055" cy="54165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400" b="1">
                  <a:latin typeface="Outfit" pitchFamily="2" charset="0"/>
                </a:rPr>
                <a:t>OR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782EB0-89D5-8BE5-5790-E47C62CB5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3068"/>
            <a:ext cx="9144000" cy="989801"/>
          </a:xfrm>
        </p:spPr>
        <p:txBody>
          <a:bodyPr>
            <a:normAutofit/>
          </a:bodyPr>
          <a:lstStyle/>
          <a:p>
            <a:r>
              <a:rPr lang="en-GB" sz="3200" b="1">
                <a:latin typeface="Outfit" pitchFamily="2" charset="0"/>
              </a:rPr>
              <a:t>Round 4: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FB50A0-A5B5-991B-6157-7625B92840A4}"/>
              </a:ext>
            </a:extLst>
          </p:cNvPr>
          <p:cNvGrpSpPr/>
          <p:nvPr/>
        </p:nvGrpSpPr>
        <p:grpSpPr>
          <a:xfrm>
            <a:off x="3615396" y="1372221"/>
            <a:ext cx="3556000" cy="1917540"/>
            <a:chOff x="3615396" y="1372221"/>
            <a:chExt cx="3556000" cy="19175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01B89A-49D3-C15A-1B62-28DA87F3CE69}"/>
                </a:ext>
              </a:extLst>
            </p:cNvPr>
            <p:cNvGrpSpPr/>
            <p:nvPr/>
          </p:nvGrpSpPr>
          <p:grpSpPr>
            <a:xfrm rot="15926032">
              <a:off x="4666164" y="784530"/>
              <a:ext cx="1454463" cy="3556000"/>
              <a:chOff x="234950" y="1714500"/>
              <a:chExt cx="1454463" cy="3556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86E8748-D94C-8A91-371E-5CDE7A388B5B}"/>
                  </a:ext>
                </a:extLst>
              </p:cNvPr>
              <p:cNvSpPr/>
              <p:nvPr/>
            </p:nvSpPr>
            <p:spPr>
              <a:xfrm>
                <a:off x="234950" y="1714500"/>
                <a:ext cx="1315581" cy="3556000"/>
              </a:xfrm>
              <a:prstGeom prst="rect">
                <a:avLst/>
              </a:prstGeom>
              <a:solidFill>
                <a:srgbClr val="3DD38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utfit" pitchFamily="2" charset="0"/>
                </a:endParaRPr>
              </a:p>
            </p:txBody>
          </p:sp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94D90E2F-74F7-28B6-5FA0-05C6EA116EF4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-656131" y="2830475"/>
                <a:ext cx="3392616" cy="129847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85000" lnSpcReduction="1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7200" b="1">
                    <a:solidFill>
                      <a:schemeClr val="bg1"/>
                    </a:solidFill>
                    <a:latin typeface="Outfit" pitchFamily="2" charset="0"/>
                  </a:rPr>
                  <a:t>HIGHER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CA4414-35B1-2697-712A-8722CD446819}"/>
                </a:ext>
              </a:extLst>
            </p:cNvPr>
            <p:cNvGrpSpPr/>
            <p:nvPr/>
          </p:nvGrpSpPr>
          <p:grpSpPr>
            <a:xfrm rot="21321369">
              <a:off x="3631827" y="1372221"/>
              <a:ext cx="582386" cy="857977"/>
              <a:chOff x="8483156" y="1813887"/>
              <a:chExt cx="582386" cy="857977"/>
            </a:xfrm>
            <a:solidFill>
              <a:srgbClr val="3DD38A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7A8C75-DC4A-91E9-6579-DA7284A60DCE}"/>
                  </a:ext>
                </a:extLst>
              </p:cNvPr>
              <p:cNvSpPr/>
              <p:nvPr/>
            </p:nvSpPr>
            <p:spPr>
              <a:xfrm>
                <a:off x="8599251" y="2230877"/>
                <a:ext cx="350196" cy="440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utfit" pitchFamily="2" charset="0"/>
                </a:endParaRP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5EC8AC1F-0945-8604-863F-53D633CC0502}"/>
                  </a:ext>
                </a:extLst>
              </p:cNvPr>
              <p:cNvSpPr/>
              <p:nvPr/>
            </p:nvSpPr>
            <p:spPr>
              <a:xfrm>
                <a:off x="8483156" y="1813887"/>
                <a:ext cx="582386" cy="4474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utfit" pitchFamily="2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1CF70E-37A7-6D94-86EB-DF799686C960}"/>
              </a:ext>
            </a:extLst>
          </p:cNvPr>
          <p:cNvGrpSpPr/>
          <p:nvPr/>
        </p:nvGrpSpPr>
        <p:grpSpPr>
          <a:xfrm>
            <a:off x="5020604" y="3746385"/>
            <a:ext cx="3556000" cy="2165235"/>
            <a:chOff x="5020604" y="3746385"/>
            <a:chExt cx="3556000" cy="21652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BDF779-BEC7-C5C4-6D17-E717F1AEA463}"/>
                </a:ext>
              </a:extLst>
            </p:cNvPr>
            <p:cNvGrpSpPr/>
            <p:nvPr/>
          </p:nvGrpSpPr>
          <p:grpSpPr>
            <a:xfrm rot="16550283">
              <a:off x="6140813" y="2626176"/>
              <a:ext cx="1315581" cy="3556000"/>
              <a:chOff x="234950" y="1714500"/>
              <a:chExt cx="1315581" cy="3556000"/>
            </a:xfrm>
            <a:solidFill>
              <a:schemeClr val="bg1">
                <a:lumMod val="95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BE9B32A-E770-95E5-F37B-2968434434FD}"/>
                  </a:ext>
                </a:extLst>
              </p:cNvPr>
              <p:cNvSpPr/>
              <p:nvPr/>
            </p:nvSpPr>
            <p:spPr>
              <a:xfrm>
                <a:off x="234950" y="1714500"/>
                <a:ext cx="1315581" cy="3556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utfit" pitchFamily="2" charset="0"/>
                </a:endParaRPr>
              </a:p>
            </p:txBody>
          </p:sp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8AFF0E6C-8365-8CCE-D37F-448DE10A9821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-755931" y="2935585"/>
                <a:ext cx="3392616" cy="108825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b="1">
                    <a:solidFill>
                      <a:schemeClr val="bg1"/>
                    </a:solidFill>
                    <a:latin typeface="Outfit" pitchFamily="2" charset="0"/>
                  </a:rPr>
                  <a:t>LOWER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F2A564-0FA5-A2AE-152A-551A44BFA867}"/>
                </a:ext>
              </a:extLst>
            </p:cNvPr>
            <p:cNvGrpSpPr/>
            <p:nvPr/>
          </p:nvGrpSpPr>
          <p:grpSpPr>
            <a:xfrm rot="11125925">
              <a:off x="7773276" y="5053643"/>
              <a:ext cx="582386" cy="857977"/>
              <a:chOff x="8483156" y="1813887"/>
              <a:chExt cx="582386" cy="85797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946780B-AB1C-541C-38E9-1ECF81AF9CD3}"/>
                  </a:ext>
                </a:extLst>
              </p:cNvPr>
              <p:cNvSpPr/>
              <p:nvPr/>
            </p:nvSpPr>
            <p:spPr>
              <a:xfrm>
                <a:off x="8599251" y="2230877"/>
                <a:ext cx="350196" cy="440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utfit" pitchFamily="2" charset="0"/>
                </a:endParaRPr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44A9ACE2-25B4-6A0D-F04F-D725CABFA0C4}"/>
                  </a:ext>
                </a:extLst>
              </p:cNvPr>
              <p:cNvSpPr/>
              <p:nvPr/>
            </p:nvSpPr>
            <p:spPr>
              <a:xfrm>
                <a:off x="8483156" y="1813887"/>
                <a:ext cx="582386" cy="4474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utfit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8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19BF416C-81C7-66FA-5155-44CE266DA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70B1561D-D889-975D-1DE1-9520BA2DB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4184F03-B150-A6AE-E930-5F9B3D089C1A}"/>
              </a:ext>
            </a:extLst>
          </p:cNvPr>
          <p:cNvGrpSpPr/>
          <p:nvPr/>
        </p:nvGrpSpPr>
        <p:grpSpPr>
          <a:xfrm>
            <a:off x="3527899" y="816775"/>
            <a:ext cx="5665787" cy="745460"/>
            <a:chOff x="3527899" y="816775"/>
            <a:chExt cx="5665787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987EC8-BD57-2E80-D0BB-74CFF9179FA5}"/>
                </a:ext>
              </a:extLst>
            </p:cNvPr>
            <p:cNvSpPr txBox="1"/>
            <p:nvPr/>
          </p:nvSpPr>
          <p:spPr>
            <a:xfrm>
              <a:off x="3527899" y="866340"/>
              <a:ext cx="1803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E4E1C7B-F1EA-230D-50CF-29167EAE1B9B}"/>
                </a:ext>
              </a:extLst>
            </p:cNvPr>
            <p:cNvGrpSpPr/>
            <p:nvPr/>
          </p:nvGrpSpPr>
          <p:grpSpPr>
            <a:xfrm>
              <a:off x="6959436" y="816775"/>
              <a:ext cx="2234250" cy="745460"/>
              <a:chOff x="6959436" y="902405"/>
              <a:chExt cx="2234250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29D2140-EA68-97FF-6276-D6CCDD68D5B8}"/>
                  </a:ext>
                </a:extLst>
              </p:cNvPr>
              <p:cNvSpPr txBox="1"/>
              <p:nvPr/>
            </p:nvSpPr>
            <p:spPr>
              <a:xfrm>
                <a:off x="7100115" y="902405"/>
                <a:ext cx="17262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SOUTH-WEST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6B9D66-627A-6680-46F3-20DFA4EB8850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1,577 miles</a:t>
                </a:r>
              </a:p>
            </p:txBody>
          </p:sp>
        </p:grp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5E0E5D53-4144-052E-1B20-721BE9EFC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491" y="482996"/>
            <a:ext cx="1413019" cy="141301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BF829FA-29E9-D5F2-523B-51F495535DD0}"/>
              </a:ext>
            </a:extLst>
          </p:cNvPr>
          <p:cNvSpPr txBox="1"/>
          <p:nvPr/>
        </p:nvSpPr>
        <p:spPr>
          <a:xfrm>
            <a:off x="340302" y="277154"/>
            <a:ext cx="2402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EDE62A-2D23-6AED-9D0A-00F3509C6BBE}"/>
              </a:ext>
            </a:extLst>
          </p:cNvPr>
          <p:cNvGrpSpPr/>
          <p:nvPr/>
        </p:nvGrpSpPr>
        <p:grpSpPr>
          <a:xfrm>
            <a:off x="1963791" y="1562234"/>
            <a:ext cx="1771352" cy="3464683"/>
            <a:chOff x="1963791" y="1562234"/>
            <a:chExt cx="1771352" cy="3464683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D3CFABF-B850-8F5B-6053-B2317070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3C3103B-2F51-D3AB-E203-6C14DA9F7225}"/>
                </a:ext>
              </a:extLst>
            </p:cNvPr>
            <p:cNvSpPr txBox="1"/>
            <p:nvPr/>
          </p:nvSpPr>
          <p:spPr>
            <a:xfrm>
              <a:off x="1963791" y="4380586"/>
              <a:ext cx="1771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London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29218D-9C45-F52F-DECD-EC7506D5CE1E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4D427B-48E1-CE39-7270-15421F1ABA3C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CA9D9-7196-E614-F491-26407E27812E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528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F58BC2-5CD0-6C2A-99D4-DEF7B9A486CF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5B8A6D2F-A7E9-5CDF-9788-B334F920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B489E4-37B5-EA74-C4A0-826012ED42B4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Iceland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Azores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Brazil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Canary Islands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72F72E-B71E-7901-7678-4993DC95C2D9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371E6E-594B-608F-16FC-AAFA42532C83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B676F8-A4D9-120B-B549-9056D7B24C74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67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4D942E-A32A-B237-98CE-F82B1C4C0993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C94B83-392A-151B-EFAC-6A16B10F9CF7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3E7B5E-3D3A-62FB-D5BC-72C76FB4E28E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A9164B-5631-09D3-CAD1-11671C84345A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C3F9B-B430-1925-5352-3189614AFF39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C4EDD0-1223-E800-919F-CAE525E7C759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9979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>
                <a:latin typeface="Outfit" pitchFamily="2" charset="0"/>
              </a:rPr>
              <a:t>The population of Mongolia is…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40D96-FEB4-8E5F-2EB0-68AA82F8B381}"/>
              </a:ext>
            </a:extLst>
          </p:cNvPr>
          <p:cNvSpPr txBox="1">
            <a:spLocks/>
          </p:cNvSpPr>
          <p:nvPr/>
        </p:nvSpPr>
        <p:spPr>
          <a:xfrm>
            <a:off x="4722116" y="3930423"/>
            <a:ext cx="2747767" cy="972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>
                <a:latin typeface="Outfit" pitchFamily="2" charset="0"/>
              </a:rPr>
              <a:t>than Iceland’s?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594CF6-26A5-A925-5DB8-D7834DB17C29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2C22DA-33E7-BC09-177D-24F4D84B41D7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C82DDE2-D021-419D-249F-DB219625B309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CC3303-7424-5E65-182D-CCC0FAE0F8E2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97CDCA-8C66-46DA-636D-605D15B12C83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14F41A4-4C0E-CDB0-E7F5-163E998B231B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D019F6-05A3-FC89-7990-662470F348C3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1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5FCE54-23C7-8F13-02AE-2E690286EE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9A204-842E-3D1E-7A1F-052413BD35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6602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0E5DD-A8D9-22A6-DA88-27580082F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2613B8-D95B-897D-888B-F026409AEA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CADF2-88FA-3724-F9AD-03694415DEAB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5801-63CC-6D3F-3087-E261E937C6E6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7417EE-FA0B-5F49-DAD3-BA77DC496E52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2436D8-D512-C675-E0B6-FE3758253323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393E8E-97D8-ECC4-016D-CC17B24A8DAB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The tallest mountain in Europe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61758F-3E64-086F-D632-CC37AD8F4DAD}"/>
              </a:ext>
            </a:extLst>
          </p:cNvPr>
          <p:cNvSpPr txBox="1">
            <a:spLocks/>
          </p:cNvSpPr>
          <p:nvPr/>
        </p:nvSpPr>
        <p:spPr>
          <a:xfrm>
            <a:off x="4312621" y="3881199"/>
            <a:ext cx="3566753" cy="97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latin typeface="Outfit" pitchFamily="2" charset="0"/>
              </a:rPr>
              <a:t>than the tallest mountain in Antarctica?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2EF6A8-3AF0-51DB-FD21-0620E2DC4871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E6708F-FBC5-9524-5E41-8D279FCDF395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3744433-5EED-3026-F061-B6E00FA98A6F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B7B628-5F1B-7C1F-E292-5C98B28D204E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4A918F-E6A0-D7A7-F25C-57FE9F87C950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2B680EF-0B8C-5F30-8679-DAEF565C7CD2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C487A8-BC6B-91E4-0BBE-6509E40FE92B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2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58B774-B231-2A98-D94B-E37C2D71C186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60D70-2C9D-5404-7D0D-C2958E8EB8D6}"/>
              </a:ext>
            </a:extLst>
          </p:cNvPr>
          <p:cNvSpPr txBox="1"/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3502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4547D-4D43-3C34-47C1-222360DA1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CFFADE-FEA6-4257-FF3C-A38AE9264E31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82F23-339D-F67E-9DD1-B784AB119DB0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7844D3-DCE3-08C7-7071-62AADABD8834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50BE2F-DFE7-2F71-6D87-96020916CC0A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4CDD09-1590-40C9-EE22-BF3FB40EF56E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B2E870-4C40-0748-7604-17C0A980A0B3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The latitude of London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C75A92-2638-A1EF-BDB3-479909317FB1}"/>
              </a:ext>
            </a:extLst>
          </p:cNvPr>
          <p:cNvSpPr txBox="1">
            <a:spLocks/>
          </p:cNvSpPr>
          <p:nvPr/>
        </p:nvSpPr>
        <p:spPr>
          <a:xfrm>
            <a:off x="4422896" y="3930423"/>
            <a:ext cx="3346206" cy="97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than the latitude of New York city?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814147-9EDE-7A95-6485-9F1E62F4FF79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C0AE6E-0683-E3F9-3099-CD543AFD8D72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3F3C8C7-52AC-410F-D42F-780C24C67007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C7268C-6588-C3CD-01FC-3600F4281598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8C4502-C7D1-6925-C120-257021A6ADAC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23737A1-3763-2A83-E5CA-73DF7B8D4F89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7235C0-1FEC-EF0C-4AF6-2A61910DDEBB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3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96665C-EB0D-BDCA-FC68-5186C45555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A32E1-922F-565B-DEF9-46AA312878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30524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66CBB-D24A-767E-8798-EA5B060FC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B01850-3474-F2F4-2E03-28DFD988983C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5C0AE-4140-88F8-C650-FCEED6ACE654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EC67CE-81B6-CA44-CFE4-F876D0745F62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551EA6-1149-01D3-CBFE-326A898602FB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7DE95-BAE6-C9C1-DD93-00DD1855EBA3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313F71D-988C-6EB3-368C-A0D8120ABBE2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022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The temperature of the Kalahari desert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3A0125-642F-604C-DCE8-080380613638}"/>
              </a:ext>
            </a:extLst>
          </p:cNvPr>
          <p:cNvSpPr txBox="1">
            <a:spLocks/>
          </p:cNvSpPr>
          <p:nvPr/>
        </p:nvSpPr>
        <p:spPr>
          <a:xfrm>
            <a:off x="4422896" y="3930423"/>
            <a:ext cx="3346206" cy="97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than in Death Valley?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67D8F-ADAF-3016-CBCE-6D07FA277E70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78AB0C-C91E-E036-6771-96B48A9C702B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E6E564E-9DF4-FBDA-383A-4B107FE0AE8A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ECE7F-81DB-7858-54BA-031F0479743E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915432-0FC8-9510-B518-89E5F92AC336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695D596-85B0-E01F-12E1-529CC49C28A2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BE80D2-6B40-DB22-CEAF-FB2F4BE51510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B47C0E-A84C-9D16-C6E0-CF75B37CA42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12F13-B809-E3D9-53D1-7517B30E9C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83036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6E2BD-A08F-9537-A352-034F9B07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4D7414-80C6-F057-426D-B7421FB9C6A5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1B182E-9FB4-A9E4-7C7C-104B945EAE9F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8F45F5-D384-36A0-9E66-BD7BDF720185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9D23E7-863A-00AB-EE2C-0A22C37C162E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091F58-9CD4-47D4-06F6-318BF2B82A3E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C3291-568E-D933-7601-8A22E4657124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The average rainfall in Sweden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5E898A-03F6-30D0-F6A2-7C155FAD9024}"/>
              </a:ext>
            </a:extLst>
          </p:cNvPr>
          <p:cNvSpPr txBox="1">
            <a:spLocks/>
          </p:cNvSpPr>
          <p:nvPr/>
        </p:nvSpPr>
        <p:spPr>
          <a:xfrm>
            <a:off x="4422896" y="3930423"/>
            <a:ext cx="3346206" cy="97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than the average in Wales?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8E68BD-D5B0-02DE-34C3-88785789180A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1E9599-21CF-CF5F-9BD1-0D850D1D27DC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79BDF0C-7874-7D59-8565-B7DD175F1574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9806CF-7B11-23A1-EC4A-CD2D970954DA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686387-071B-5E38-2BE8-DD6328EC24E6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2A37039-A670-E9AD-CC55-5E5CA80A1914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D4CDB6-B51B-79F7-9336-48018080598E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41DE450-FC6A-EBA9-788F-35B74E72EB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2EC27-AA9F-190A-3A09-7D291C04FC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5599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80F89-161B-AE3F-C6CB-F03A26C3D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804065-8BFC-2E13-B077-877958BE83D6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E181AD-B08D-23F2-4272-3456D2B79752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B27E64-001A-62B6-DF19-4C73904B1106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2BE909-1CB6-FE09-56C5-F90AD196C6F8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DAA4D-F675-B7A8-CD5C-27B8D641B0FD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5FE818-192C-1D60-EEBC-2CAC3466F511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The cost of a can of Coke in London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3C7779-4946-2EEC-F025-31E7E52157AB}"/>
              </a:ext>
            </a:extLst>
          </p:cNvPr>
          <p:cNvSpPr txBox="1">
            <a:spLocks/>
          </p:cNvSpPr>
          <p:nvPr/>
        </p:nvSpPr>
        <p:spPr>
          <a:xfrm>
            <a:off x="4422896" y="4162613"/>
            <a:ext cx="3346206" cy="5823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than in Beijing?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D3313-D89B-4CA9-31A3-4330756BA236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F29D66-CC1A-21EE-E142-B4B599A9EACB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26CE9F3-1652-6297-C0B6-404C8A326F82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6C6F46-3716-5DED-D3E9-1B54E22CBFA5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C38541-F627-D8BB-9C5E-E5B31A099CF4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6884330-2E86-A515-FBB9-0055B911578D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18080F-1199-AF20-870E-19296D57999D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6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11768A-AAEE-5443-43BB-27804070E14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CCD1C-DB6A-05C9-51F5-ECE4AB8E87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2046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757BA-35C0-4335-404B-89791B2B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AF965-A2CB-BB92-098D-94A84CA45544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A34300-F317-AECA-7733-16B7FA95FB96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DA0A9A-D488-1E77-134D-7AC1F2E7E95B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6CCC4A-6E06-83EC-705E-B8FE0219F875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5C43A-67A1-C212-D183-FD25D004DF5C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DD00F8-7B94-4219-04DD-2F78226CBDA2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>
                <a:latin typeface="Outfit" pitchFamily="2" charset="0"/>
              </a:rPr>
              <a:t>The life expectancy in the USA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F7B2EF-E6E5-E69C-C1EC-42DF07E162D1}"/>
              </a:ext>
            </a:extLst>
          </p:cNvPr>
          <p:cNvSpPr txBox="1">
            <a:spLocks/>
          </p:cNvSpPr>
          <p:nvPr/>
        </p:nvSpPr>
        <p:spPr>
          <a:xfrm>
            <a:off x="4359965" y="3930423"/>
            <a:ext cx="3478695" cy="97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2800" b="1">
                <a:latin typeface="Outfit" pitchFamily="2" charset="0"/>
              </a:rPr>
              <a:t>than the life expectancy in France?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99B8B7-E914-511C-09F9-D1EB11EAB1F1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BD4A36-170A-C2D0-52BB-3DDD981DE35D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2B14BD9-C21F-E758-BD2C-FDB262043C94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695746-E2D7-36E7-CFEB-734ADC405E1B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73276E-3D69-5D46-3B8C-FF2D30D3805E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FC03DA1-01E8-E5AE-9598-6489243657BE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7B54EC-E1C9-CBB7-0A9C-1D7B76E08C8D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7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6892EE-8053-627A-7989-2D97AFED50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1D19B-1AE2-7359-5D29-A26BECC61B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27483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6B16C-3653-47D6-D1AA-8572AE106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CA1C44-E6CC-1794-A482-2F6C297DBE84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B5A262-B685-E13D-2BDD-F55295CA361B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F698D7-F8E2-1B92-F87F-B45BE0A3B7EF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B3797A-12D2-5BD2-AFCA-B659EC52ADC1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7B4B13-31EC-4BA5-9444-6C5A0422308D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C23B1A-4C30-5FF2-8AC0-3A04DE029635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The $GDP per capita in Norway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2ED099-E065-2352-7C5D-ECD2B8F3ED9F}"/>
              </a:ext>
            </a:extLst>
          </p:cNvPr>
          <p:cNvSpPr txBox="1">
            <a:spLocks/>
          </p:cNvSpPr>
          <p:nvPr/>
        </p:nvSpPr>
        <p:spPr>
          <a:xfrm>
            <a:off x="4359965" y="3930423"/>
            <a:ext cx="3478695" cy="972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Outfit" pitchFamily="2" charset="0"/>
              </a:rPr>
              <a:t>than the $GDP per capita in Germany?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308007-6A40-6DEB-0E91-2C94BEB05D69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3C68BB-D03C-E48E-F011-135CF918EB4B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DE530F0-47BC-2E94-595A-0CF5084D9B8E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A6CAD-95BB-9B1F-E9B9-31DDBA43B571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552F96-5DB9-0065-C603-5927E913E7F5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B206AEF-2F2B-2343-3260-2725CC017F8C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EE0E95-DFEE-E908-1410-137803D9D87A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8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0F0BA7-A24D-187A-71D7-DEC9E141B8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4A019-DB5A-8632-2DD7-C949BB229A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5707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1C9C3-D432-3589-27D8-3816A4B62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98E21C-2D6E-5C6A-30A0-7D6517938E49}"/>
              </a:ext>
            </a:extLst>
          </p:cNvPr>
          <p:cNvSpPr>
            <a:spLocks/>
          </p:cNvSpPr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E337F-06C8-6158-D156-8611B7716126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8E8150-1709-3FCF-4230-4ADFD46FAFC2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454960-F5DE-83F5-FA75-8F8FDE8E490F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546BB-C4AB-FB4D-6358-284BF8D86129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A9154D-B7B7-EC89-AD93-44AEB6C83B81}"/>
              </a:ext>
            </a:extLst>
          </p:cNvPr>
          <p:cNvSpPr txBox="1">
            <a:spLocks/>
          </p:cNvSpPr>
          <p:nvPr/>
        </p:nvSpPr>
        <p:spPr>
          <a:xfrm>
            <a:off x="4422896" y="1934507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latin typeface="Outfit" pitchFamily="2" charset="0"/>
              </a:rPr>
              <a:t>The total length of the longest river in North America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BF8727-270A-7008-2FF7-FF9DB2B8EF04}"/>
              </a:ext>
            </a:extLst>
          </p:cNvPr>
          <p:cNvSpPr txBox="1">
            <a:spLocks/>
          </p:cNvSpPr>
          <p:nvPr/>
        </p:nvSpPr>
        <p:spPr>
          <a:xfrm>
            <a:off x="4800597" y="4107887"/>
            <a:ext cx="2590801" cy="688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latin typeface="Outfit" pitchFamily="2" charset="0"/>
              </a:rPr>
              <a:t>than the longest river in South America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1AB47-A6CF-774E-18D5-9A6ED0823ECE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1FEC58-B8D1-BB07-8108-252962B3D018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6962604-A0E0-A111-C4F9-1FE7B56FBE57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97BE57-E998-652A-0FC4-F3B1606E91F7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734BB3-D128-6B3B-F40B-748CDC35D9C0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015E2C1-EFA0-EA14-6650-C3AA0C39D7C9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2A33BD-02F7-B305-ABE6-7411F2CA7829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9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04F6AE-5B00-F369-8BF4-F07E36EAB8EE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DF51A-3E0B-71F5-1007-4DE725155D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41577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6419-6BE3-5C3C-EAB8-6B123E584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7375B9-91F5-938D-C89F-8B8177D17E2C}"/>
              </a:ext>
            </a:extLst>
          </p:cNvPr>
          <p:cNvSpPr/>
          <p:nvPr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rgbClr val="3DD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01FB63-6DF2-1781-319D-036950900879}"/>
              </a:ext>
            </a:extLst>
          </p:cNvPr>
          <p:cNvSpPr/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21180C-EB26-442A-BEB0-A06EEC7B1BD1}"/>
              </a:ext>
            </a:extLst>
          </p:cNvPr>
          <p:cNvSpPr txBox="1">
            <a:spLocks/>
          </p:cNvSpPr>
          <p:nvPr/>
        </p:nvSpPr>
        <p:spPr>
          <a:xfrm rot="5400000">
            <a:off x="-1396133" y="269685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HIGHER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2767CA-6F36-8BFE-52C3-8D1F6315E46D}"/>
              </a:ext>
            </a:extLst>
          </p:cNvPr>
          <p:cNvSpPr txBox="1">
            <a:spLocks/>
          </p:cNvSpPr>
          <p:nvPr/>
        </p:nvSpPr>
        <p:spPr>
          <a:xfrm rot="16200000">
            <a:off x="8962464" y="2758463"/>
            <a:ext cx="4625669" cy="122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solidFill>
                  <a:schemeClr val="bg1"/>
                </a:solidFill>
                <a:latin typeface="Outfit" pitchFamily="2" charset="0"/>
              </a:rPr>
              <a:t>LOWER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3D81B-38E4-D44F-288C-D76273F549FD}"/>
              </a:ext>
            </a:extLst>
          </p:cNvPr>
          <p:cNvSpPr/>
          <p:nvPr/>
        </p:nvSpPr>
        <p:spPr>
          <a:xfrm>
            <a:off x="4202349" y="1716932"/>
            <a:ext cx="3787302" cy="34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29144F-DAC2-E6B1-522A-692C74737390}"/>
              </a:ext>
            </a:extLst>
          </p:cNvPr>
          <p:cNvSpPr txBox="1">
            <a:spLocks/>
          </p:cNvSpPr>
          <p:nvPr/>
        </p:nvSpPr>
        <p:spPr>
          <a:xfrm>
            <a:off x="4422896" y="1894863"/>
            <a:ext cx="3346206" cy="86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latin typeface="Outfit" pitchFamily="2" charset="0"/>
              </a:rPr>
              <a:t>The average price of a house in England is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355ACA-FE0E-4B78-AF42-CF9EAFBB5CD5}"/>
              </a:ext>
            </a:extLst>
          </p:cNvPr>
          <p:cNvSpPr txBox="1">
            <a:spLocks/>
          </p:cNvSpPr>
          <p:nvPr/>
        </p:nvSpPr>
        <p:spPr>
          <a:xfrm>
            <a:off x="4359965" y="4060990"/>
            <a:ext cx="3478695" cy="78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latin typeface="Outfit" pitchFamily="2" charset="0"/>
              </a:rPr>
              <a:t>than the average price of a house in Austria?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62123C-71E3-F096-DCF8-6D8F11B8C256}"/>
              </a:ext>
            </a:extLst>
          </p:cNvPr>
          <p:cNvGrpSpPr/>
          <p:nvPr/>
        </p:nvGrpSpPr>
        <p:grpSpPr>
          <a:xfrm rot="16200000">
            <a:off x="5375818" y="2992776"/>
            <a:ext cx="582386" cy="857977"/>
            <a:chOff x="8483156" y="1813887"/>
            <a:chExt cx="582386" cy="857977"/>
          </a:xfrm>
          <a:solidFill>
            <a:srgbClr val="3DD38A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0B5D9-BB66-AD5C-548C-02CF596010B8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AAB5127-A2E5-C5FD-30DB-100DB8FCA389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CA91C5-3909-C7E5-FDB0-1BFBEEE62419}"/>
              </a:ext>
            </a:extLst>
          </p:cNvPr>
          <p:cNvGrpSpPr/>
          <p:nvPr/>
        </p:nvGrpSpPr>
        <p:grpSpPr>
          <a:xfrm rot="5400000">
            <a:off x="6233795" y="2992777"/>
            <a:ext cx="582386" cy="857977"/>
            <a:chOff x="8483156" y="1813887"/>
            <a:chExt cx="582386" cy="85797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6084A8-489C-3EA9-43A0-48B43751F432}"/>
                </a:ext>
              </a:extLst>
            </p:cNvPr>
            <p:cNvSpPr/>
            <p:nvPr/>
          </p:nvSpPr>
          <p:spPr>
            <a:xfrm>
              <a:off x="8599251" y="2230877"/>
              <a:ext cx="350196" cy="44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82DD788-8AB4-5FAA-3913-EE160D78A7D2}"/>
                </a:ext>
              </a:extLst>
            </p:cNvPr>
            <p:cNvSpPr/>
            <p:nvPr/>
          </p:nvSpPr>
          <p:spPr>
            <a:xfrm>
              <a:off x="8483156" y="1813887"/>
              <a:ext cx="582386" cy="44740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F0366D-0994-0FCC-47E5-84D65B77C6ED}"/>
              </a:ext>
            </a:extLst>
          </p:cNvPr>
          <p:cNvSpPr txBox="1"/>
          <p:nvPr/>
        </p:nvSpPr>
        <p:spPr>
          <a:xfrm>
            <a:off x="4745738" y="732492"/>
            <a:ext cx="2700523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Outfit" pitchFamily="2" charset="0"/>
                <a:cs typeface="Aharoni" panose="02010803020104030203" pitchFamily="2" charset="-79"/>
              </a:rPr>
              <a:t>Question 10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9979AC6-F16A-7E6D-1FB8-3209A865B8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61737-3DC6-C78A-6C7A-F8C543765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3612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DFA87-C046-2D96-18CC-C94FFAE6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5A571069-ABE8-1C11-38C4-49423DD56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56F78DE2-47FA-859E-5F2C-66A22BE5B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989A453-952F-6113-572D-57A6584E8E7A}"/>
              </a:ext>
            </a:extLst>
          </p:cNvPr>
          <p:cNvGrpSpPr/>
          <p:nvPr/>
        </p:nvGrpSpPr>
        <p:grpSpPr>
          <a:xfrm>
            <a:off x="3495473" y="816775"/>
            <a:ext cx="5698213" cy="745460"/>
            <a:chOff x="3495473" y="952665"/>
            <a:chExt cx="5698213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03941E-34FC-4BD8-E56E-4D355E231395}"/>
                </a:ext>
              </a:extLst>
            </p:cNvPr>
            <p:cNvSpPr txBox="1"/>
            <p:nvPr/>
          </p:nvSpPr>
          <p:spPr>
            <a:xfrm>
              <a:off x="3495473" y="1002230"/>
              <a:ext cx="1836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B211688-444A-B26A-BD37-857A11B97634}"/>
                </a:ext>
              </a:extLst>
            </p:cNvPr>
            <p:cNvGrpSpPr/>
            <p:nvPr/>
          </p:nvGrpSpPr>
          <p:grpSpPr>
            <a:xfrm>
              <a:off x="6959436" y="952665"/>
              <a:ext cx="2234250" cy="745460"/>
              <a:chOff x="6959436" y="902405"/>
              <a:chExt cx="2234250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5F4B5C7-C735-1010-FD0D-F21FB9A089E2}"/>
                  </a:ext>
                </a:extLst>
              </p:cNvPr>
              <p:cNvSpPr txBox="1"/>
              <p:nvPr/>
            </p:nvSpPr>
            <p:spPr>
              <a:xfrm>
                <a:off x="7019472" y="902405"/>
                <a:ext cx="17262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NORTH-EAST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0A87B0-DB1E-F8DA-846B-50987E2A97B1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1,131 miles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84BA32-2CE3-723C-C9AB-B16C10AAAE3C}"/>
              </a:ext>
            </a:extLst>
          </p:cNvPr>
          <p:cNvSpPr txBox="1"/>
          <p:nvPr/>
        </p:nvSpPr>
        <p:spPr>
          <a:xfrm>
            <a:off x="340301" y="277154"/>
            <a:ext cx="253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2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B1D982-5615-76EB-1BBA-3BC804A1A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7710" y="482105"/>
            <a:ext cx="1414800" cy="1414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9052CB-CC31-68AC-9A3E-8A155E9D5BD9}"/>
              </a:ext>
            </a:extLst>
          </p:cNvPr>
          <p:cNvGrpSpPr/>
          <p:nvPr/>
        </p:nvGrpSpPr>
        <p:grpSpPr>
          <a:xfrm>
            <a:off x="1963791" y="1562234"/>
            <a:ext cx="1771352" cy="3464683"/>
            <a:chOff x="1963791" y="1562234"/>
            <a:chExt cx="1771352" cy="346468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DA486BE-C720-44FB-7D33-F18D01636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8AF863-0E52-FCCF-671F-3704F0D1B823}"/>
                </a:ext>
              </a:extLst>
            </p:cNvPr>
            <p:cNvSpPr txBox="1"/>
            <p:nvPr/>
          </p:nvSpPr>
          <p:spPr>
            <a:xfrm>
              <a:off x="1963791" y="4380586"/>
              <a:ext cx="1771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London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F99BA3-4486-3C57-AA01-B2A83EF1E7F3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5628F3-E5B8-E096-18F0-EA3DC497835E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410EAA-50F5-43D0-80E8-DA7B78707766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528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B54ABB-FEAF-7409-113D-59C674724FEF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D844542-DF31-D1A3-7D36-F772E55EE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7EF2FC-5AAC-6A51-BEEF-486883E293E3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Helsinki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Prague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Moscow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Paris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1C46E-0A70-AD05-71CF-7271888D2574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88C1E0E-9C08-4176-239B-CEDDD18FFEC4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DC750D-A92D-0DBA-5F4C-E4D0573D9F13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7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4B805-85AD-2E8F-9219-EAA3FD0CB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36E5-DF73-7FBC-F6DA-98581A4EE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4295"/>
            <a:ext cx="9144000" cy="918873"/>
          </a:xfrm>
        </p:spPr>
        <p:txBody>
          <a:bodyPr/>
          <a:lstStyle/>
          <a:p>
            <a:r>
              <a:rPr lang="en-GB" b="1">
                <a:latin typeface="Outfit" pitchFamily="2" charset="0"/>
              </a:rPr>
              <a:t>Round 4: Answers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11D33-B4CA-FCCF-4EC5-290D07CAA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532" y="2005568"/>
            <a:ext cx="10328937" cy="3810000"/>
          </a:xfrm>
        </p:spPr>
        <p:txBody>
          <a:bodyPr>
            <a:normAutofit fontScale="775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Mongolia’s population is 8x </a:t>
            </a:r>
            <a:r>
              <a:rPr lang="en-GB" b="1" u="sng">
                <a:solidFill>
                  <a:srgbClr val="3DD38A"/>
                </a:solidFill>
                <a:latin typeface="Outfit" pitchFamily="2" charset="0"/>
              </a:rPr>
              <a:t>higher</a:t>
            </a:r>
            <a:r>
              <a:rPr lang="en-GB">
                <a:latin typeface="Outfit" pitchFamily="2" charset="0"/>
              </a:rPr>
              <a:t> than Iceland’s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Europe’s Mount Elbrus is 750m </a:t>
            </a:r>
            <a:r>
              <a:rPr lang="en-GB" b="1" u="sng">
                <a:solidFill>
                  <a:srgbClr val="3DD38A"/>
                </a:solidFill>
                <a:latin typeface="Outfit" pitchFamily="2" charset="0"/>
              </a:rPr>
              <a:t>higher</a:t>
            </a:r>
            <a:r>
              <a:rPr lang="en-GB">
                <a:latin typeface="Outfit" pitchFamily="2" charset="0"/>
              </a:rPr>
              <a:t> than Mount Vinson in Antarctica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London’s latitude is 51.5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°N </a:t>
            </a:r>
            <a:r>
              <a:rPr lang="en-GB" b="1" u="sng">
                <a:solidFill>
                  <a:srgbClr val="3DD38A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New York at 40.7 °N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Kalahari’s desert highest temperature 42.5°C is </a:t>
            </a:r>
            <a:r>
              <a:rPr lang="en-GB" b="1" u="sng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GB" b="1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than in Death Valley 56.7 °C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average rainfall in Sweden is </a:t>
            </a:r>
            <a:r>
              <a:rPr lang="en-GB" b="1" u="sng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in Wales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cost of a can of coke in England is £1 </a:t>
            </a:r>
            <a:r>
              <a:rPr lang="en-GB" b="1" u="sng">
                <a:solidFill>
                  <a:srgbClr val="3DD38A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in Beijing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life expectancy in the USA is 4 years </a:t>
            </a:r>
            <a:r>
              <a:rPr lang="en-GB" b="1" u="sng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in France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$GDP per capita in Norway is 35% </a:t>
            </a:r>
            <a:r>
              <a:rPr lang="en-GB" b="1" u="sng">
                <a:solidFill>
                  <a:srgbClr val="3DD38A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in Germany</a:t>
            </a:r>
          </a:p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length of the longest river (Mississippi-Missouri) in North America is 443miles </a:t>
            </a:r>
            <a:r>
              <a:rPr lang="en-GB" b="1" u="sng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the length of the River Amazon in South America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average price of a house in England is $80’000 </a:t>
            </a:r>
            <a:r>
              <a:rPr lang="en-GB" b="1" u="sng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than in Austria</a:t>
            </a:r>
          </a:p>
        </p:txBody>
      </p:sp>
    </p:spTree>
    <p:extLst>
      <p:ext uri="{BB962C8B-B14F-4D97-AF65-F5344CB8AC3E}">
        <p14:creationId xmlns:p14="http://schemas.microsoft.com/office/powerpoint/2010/main" val="345089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8DD91-DE56-2022-E1FE-5F59D372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CF2BDD-7713-3976-F303-D98F1E986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28F79A43-3AE3-83E2-64F9-0AA83DF5E606}"/>
              </a:ext>
            </a:extLst>
          </p:cNvPr>
          <p:cNvGrpSpPr/>
          <p:nvPr/>
        </p:nvGrpSpPr>
        <p:grpSpPr>
          <a:xfrm>
            <a:off x="3458280" y="591953"/>
            <a:ext cx="5275438" cy="6263889"/>
            <a:chOff x="3458280" y="591953"/>
            <a:chExt cx="5275438" cy="626388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520636-2D93-55DB-AAC8-CE16EC99D474}"/>
                </a:ext>
              </a:extLst>
            </p:cNvPr>
            <p:cNvGrpSpPr/>
            <p:nvPr/>
          </p:nvGrpSpPr>
          <p:grpSpPr>
            <a:xfrm>
              <a:off x="3458280" y="591953"/>
              <a:ext cx="5275438" cy="6263889"/>
              <a:chOff x="3458280" y="591953"/>
              <a:chExt cx="5275438" cy="6263889"/>
            </a:xfrm>
          </p:grpSpPr>
          <p:sp>
            <p:nvSpPr>
              <p:cNvPr id="53" name="Free-form: Shape 52">
                <a:extLst>
                  <a:ext uri="{FF2B5EF4-FFF2-40B4-BE49-F238E27FC236}">
                    <a16:creationId xmlns:a16="http://schemas.microsoft.com/office/drawing/2014/main" id="{AC67CA9A-1C57-CBDB-6687-337B6BF4E617}"/>
                  </a:ext>
                </a:extLst>
              </p:cNvPr>
              <p:cNvSpPr/>
              <p:nvPr/>
            </p:nvSpPr>
            <p:spPr>
              <a:xfrm>
                <a:off x="5953161" y="5275317"/>
                <a:ext cx="285677" cy="1580525"/>
              </a:xfrm>
              <a:custGeom>
                <a:avLst/>
                <a:gdLst>
                  <a:gd name="connsiteX0" fmla="*/ 0 w 285677"/>
                  <a:gd name="connsiteY0" fmla="*/ 0 h 1580525"/>
                  <a:gd name="connsiteX1" fmla="*/ 285678 w 285677"/>
                  <a:gd name="connsiteY1" fmla="*/ 0 h 1580525"/>
                  <a:gd name="connsiteX2" fmla="*/ 285678 w 285677"/>
                  <a:gd name="connsiteY2" fmla="*/ 1580526 h 1580525"/>
                  <a:gd name="connsiteX3" fmla="*/ 0 w 285677"/>
                  <a:gd name="connsiteY3" fmla="*/ 1580526 h 158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677" h="1580525">
                    <a:moveTo>
                      <a:pt x="0" y="0"/>
                    </a:moveTo>
                    <a:lnTo>
                      <a:pt x="285678" y="0"/>
                    </a:lnTo>
                    <a:lnTo>
                      <a:pt x="285678" y="1580526"/>
                    </a:lnTo>
                    <a:lnTo>
                      <a:pt x="0" y="1580526"/>
                    </a:lnTo>
                    <a:close/>
                  </a:path>
                </a:pathLst>
              </a:custGeom>
              <a:solidFill>
                <a:srgbClr val="80808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-form: Shape 53">
                <a:extLst>
                  <a:ext uri="{FF2B5EF4-FFF2-40B4-BE49-F238E27FC236}">
                    <a16:creationId xmlns:a16="http://schemas.microsoft.com/office/drawing/2014/main" id="{CA21622F-5921-4734-4C8C-A0CAA50CEE8B}"/>
                  </a:ext>
                </a:extLst>
              </p:cNvPr>
              <p:cNvSpPr/>
              <p:nvPr/>
            </p:nvSpPr>
            <p:spPr>
              <a:xfrm rot="18900000">
                <a:off x="4049825" y="1183589"/>
                <a:ext cx="4092335" cy="4092335"/>
              </a:xfrm>
              <a:custGeom>
                <a:avLst/>
                <a:gdLst>
                  <a:gd name="connsiteX0" fmla="*/ 3799853 w 4092335"/>
                  <a:gd name="connsiteY0" fmla="*/ 0 h 4092335"/>
                  <a:gd name="connsiteX1" fmla="*/ 4092336 w 4092335"/>
                  <a:gd name="connsiteY1" fmla="*/ 292483 h 4092335"/>
                  <a:gd name="connsiteX2" fmla="*/ 4092336 w 4092335"/>
                  <a:gd name="connsiteY2" fmla="*/ 3799853 h 4092335"/>
                  <a:gd name="connsiteX3" fmla="*/ 3799853 w 4092335"/>
                  <a:gd name="connsiteY3" fmla="*/ 4092336 h 4092335"/>
                  <a:gd name="connsiteX4" fmla="*/ 292483 w 4092335"/>
                  <a:gd name="connsiteY4" fmla="*/ 4092336 h 4092335"/>
                  <a:gd name="connsiteX5" fmla="*/ 0 w 4092335"/>
                  <a:gd name="connsiteY5" fmla="*/ 3799853 h 4092335"/>
                  <a:gd name="connsiteX6" fmla="*/ 0 w 4092335"/>
                  <a:gd name="connsiteY6" fmla="*/ 292483 h 4092335"/>
                  <a:gd name="connsiteX7" fmla="*/ 292483 w 4092335"/>
                  <a:gd name="connsiteY7" fmla="*/ 0 h 4092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92335" h="4092335">
                    <a:moveTo>
                      <a:pt x="3799853" y="0"/>
                    </a:moveTo>
                    <a:cubicBezTo>
                      <a:pt x="3961387" y="0"/>
                      <a:pt x="4092336" y="130949"/>
                      <a:pt x="4092336" y="292483"/>
                    </a:cubicBezTo>
                    <a:lnTo>
                      <a:pt x="4092336" y="3799853"/>
                    </a:lnTo>
                    <a:cubicBezTo>
                      <a:pt x="4092336" y="3961387"/>
                      <a:pt x="3961387" y="4092336"/>
                      <a:pt x="3799853" y="4092336"/>
                    </a:cubicBezTo>
                    <a:lnTo>
                      <a:pt x="292483" y="4092336"/>
                    </a:lnTo>
                    <a:cubicBezTo>
                      <a:pt x="130949" y="4092336"/>
                      <a:pt x="0" y="3961387"/>
                      <a:pt x="0" y="3799853"/>
                    </a:cubicBezTo>
                    <a:lnTo>
                      <a:pt x="0" y="292483"/>
                    </a:lnTo>
                    <a:cubicBezTo>
                      <a:pt x="0" y="130949"/>
                      <a:pt x="130949" y="0"/>
                      <a:pt x="292483" y="0"/>
                    </a:cubicBezTo>
                    <a:close/>
                  </a:path>
                </a:pathLst>
              </a:custGeom>
              <a:solidFill>
                <a:srgbClr val="FDA909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55" name="Graphic 49">
                <a:extLst>
                  <a:ext uri="{FF2B5EF4-FFF2-40B4-BE49-F238E27FC236}">
                    <a16:creationId xmlns:a16="http://schemas.microsoft.com/office/drawing/2014/main" id="{2CE96DB8-CDF8-5E91-45A1-6FC4C851B28F}"/>
                  </a:ext>
                </a:extLst>
              </p:cNvPr>
              <p:cNvGrpSpPr/>
              <p:nvPr/>
            </p:nvGrpSpPr>
            <p:grpSpPr>
              <a:xfrm>
                <a:off x="3458280" y="591953"/>
                <a:ext cx="5275438" cy="5275606"/>
                <a:chOff x="3458280" y="591953"/>
                <a:chExt cx="5275438" cy="5275606"/>
              </a:xfrm>
            </p:grpSpPr>
            <p:sp>
              <p:nvSpPr>
                <p:cNvPr id="56" name="Free-form: Shape 55">
                  <a:extLst>
                    <a:ext uri="{FF2B5EF4-FFF2-40B4-BE49-F238E27FC236}">
                      <a16:creationId xmlns:a16="http://schemas.microsoft.com/office/drawing/2014/main" id="{17247160-80A0-70B3-6EEF-6A674446F561}"/>
                    </a:ext>
                  </a:extLst>
                </p:cNvPr>
                <p:cNvSpPr/>
                <p:nvPr/>
              </p:nvSpPr>
              <p:spPr>
                <a:xfrm>
                  <a:off x="3478477" y="612166"/>
                  <a:ext cx="5235045" cy="5235180"/>
                </a:xfrm>
                <a:custGeom>
                  <a:avLst/>
                  <a:gdLst>
                    <a:gd name="connsiteX0" fmla="*/ 2617523 w 5235045"/>
                    <a:gd name="connsiteY0" fmla="*/ 5235181 h 5235180"/>
                    <a:gd name="connsiteX1" fmla="*/ 2520298 w 5235045"/>
                    <a:gd name="connsiteY1" fmla="*/ 5194890 h 5235180"/>
                    <a:gd name="connsiteX2" fmla="*/ 40224 w 5235045"/>
                    <a:gd name="connsiteY2" fmla="*/ 2714815 h 5235180"/>
                    <a:gd name="connsiteX3" fmla="*/ 0 w 5235045"/>
                    <a:gd name="connsiteY3" fmla="*/ 2617590 h 5235180"/>
                    <a:gd name="connsiteX4" fmla="*/ 40224 w 5235045"/>
                    <a:gd name="connsiteY4" fmla="*/ 2520366 h 5235180"/>
                    <a:gd name="connsiteX5" fmla="*/ 2520298 w 5235045"/>
                    <a:gd name="connsiteY5" fmla="*/ 40291 h 5235180"/>
                    <a:gd name="connsiteX6" fmla="*/ 2617523 w 5235045"/>
                    <a:gd name="connsiteY6" fmla="*/ 0 h 5235180"/>
                    <a:gd name="connsiteX7" fmla="*/ 2714748 w 5235045"/>
                    <a:gd name="connsiteY7" fmla="*/ 40291 h 5235180"/>
                    <a:gd name="connsiteX8" fmla="*/ 5194822 w 5235045"/>
                    <a:gd name="connsiteY8" fmla="*/ 2520366 h 5235180"/>
                    <a:gd name="connsiteX9" fmla="*/ 5235046 w 5235045"/>
                    <a:gd name="connsiteY9" fmla="*/ 2617590 h 5235180"/>
                    <a:gd name="connsiteX10" fmla="*/ 5194822 w 5235045"/>
                    <a:gd name="connsiteY10" fmla="*/ 2714815 h 5235180"/>
                    <a:gd name="connsiteX11" fmla="*/ 2714748 w 5235045"/>
                    <a:gd name="connsiteY11" fmla="*/ 5194890 h 5235180"/>
                    <a:gd name="connsiteX12" fmla="*/ 2617523 w 5235045"/>
                    <a:gd name="connsiteY12" fmla="*/ 5235181 h 5235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35045" h="5235180">
                      <a:moveTo>
                        <a:pt x="2617523" y="5235181"/>
                      </a:moveTo>
                      <a:cubicBezTo>
                        <a:pt x="2580803" y="5235181"/>
                        <a:pt x="2546238" y="5220897"/>
                        <a:pt x="2520298" y="5194890"/>
                      </a:cubicBezTo>
                      <a:lnTo>
                        <a:pt x="40224" y="2714815"/>
                      </a:lnTo>
                      <a:cubicBezTo>
                        <a:pt x="14284" y="2688875"/>
                        <a:pt x="0" y="2654378"/>
                        <a:pt x="0" y="2617590"/>
                      </a:cubicBezTo>
                      <a:cubicBezTo>
                        <a:pt x="0" y="2580803"/>
                        <a:pt x="14284" y="2546306"/>
                        <a:pt x="40224" y="2520366"/>
                      </a:cubicBezTo>
                      <a:lnTo>
                        <a:pt x="2520298" y="40291"/>
                      </a:lnTo>
                      <a:cubicBezTo>
                        <a:pt x="2546238" y="14351"/>
                        <a:pt x="2580803" y="0"/>
                        <a:pt x="2617523" y="0"/>
                      </a:cubicBezTo>
                      <a:cubicBezTo>
                        <a:pt x="2654243" y="0"/>
                        <a:pt x="2688808" y="14284"/>
                        <a:pt x="2714748" y="40291"/>
                      </a:cubicBezTo>
                      <a:lnTo>
                        <a:pt x="5194822" y="2520366"/>
                      </a:lnTo>
                      <a:cubicBezTo>
                        <a:pt x="5220762" y="2546306"/>
                        <a:pt x="5235046" y="2580803"/>
                        <a:pt x="5235046" y="2617590"/>
                      </a:cubicBezTo>
                      <a:cubicBezTo>
                        <a:pt x="5235046" y="2654378"/>
                        <a:pt x="5220762" y="2688875"/>
                        <a:pt x="5194822" y="2714815"/>
                      </a:cubicBezTo>
                      <a:lnTo>
                        <a:pt x="2714748" y="5194890"/>
                      </a:lnTo>
                      <a:cubicBezTo>
                        <a:pt x="2688808" y="5220830"/>
                        <a:pt x="2654243" y="5235181"/>
                        <a:pt x="2617523" y="5235181"/>
                      </a:cubicBezTo>
                      <a:close/>
                    </a:path>
                  </a:pathLst>
                </a:custGeom>
                <a:solidFill>
                  <a:srgbClr val="FDA909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-form: Shape 56">
                  <a:extLst>
                    <a:ext uri="{FF2B5EF4-FFF2-40B4-BE49-F238E27FC236}">
                      <a16:creationId xmlns:a16="http://schemas.microsoft.com/office/drawing/2014/main" id="{101179C2-A3B0-FBEA-61F7-806E2367BE0A}"/>
                    </a:ext>
                  </a:extLst>
                </p:cNvPr>
                <p:cNvSpPr/>
                <p:nvPr/>
              </p:nvSpPr>
              <p:spPr>
                <a:xfrm>
                  <a:off x="3458280" y="591953"/>
                  <a:ext cx="5275438" cy="5275606"/>
                </a:xfrm>
                <a:custGeom>
                  <a:avLst/>
                  <a:gdLst>
                    <a:gd name="connsiteX0" fmla="*/ 2637719 w 5275438"/>
                    <a:gd name="connsiteY0" fmla="*/ 40426 h 5275606"/>
                    <a:gd name="connsiteX1" fmla="*/ 2720660 w 5275438"/>
                    <a:gd name="connsiteY1" fmla="*/ 74788 h 5275606"/>
                    <a:gd name="connsiteX2" fmla="*/ 5200735 w 5275438"/>
                    <a:gd name="connsiteY2" fmla="*/ 2554863 h 5275606"/>
                    <a:gd name="connsiteX3" fmla="*/ 5235029 w 5275438"/>
                    <a:gd name="connsiteY3" fmla="*/ 2637803 h 5275606"/>
                    <a:gd name="connsiteX4" fmla="*/ 5200735 w 5275438"/>
                    <a:gd name="connsiteY4" fmla="*/ 2720744 h 5275606"/>
                    <a:gd name="connsiteX5" fmla="*/ 2720660 w 5275438"/>
                    <a:gd name="connsiteY5" fmla="*/ 5200819 h 5275606"/>
                    <a:gd name="connsiteX6" fmla="*/ 2637719 w 5275438"/>
                    <a:gd name="connsiteY6" fmla="*/ 5235181 h 5275606"/>
                    <a:gd name="connsiteX7" fmla="*/ 2554778 w 5275438"/>
                    <a:gd name="connsiteY7" fmla="*/ 5200819 h 5275606"/>
                    <a:gd name="connsiteX8" fmla="*/ 74704 w 5275438"/>
                    <a:gd name="connsiteY8" fmla="*/ 2720744 h 5275606"/>
                    <a:gd name="connsiteX9" fmla="*/ 40409 w 5275438"/>
                    <a:gd name="connsiteY9" fmla="*/ 2637803 h 5275606"/>
                    <a:gd name="connsiteX10" fmla="*/ 74704 w 5275438"/>
                    <a:gd name="connsiteY10" fmla="*/ 2554863 h 5275606"/>
                    <a:gd name="connsiteX11" fmla="*/ 2554778 w 5275438"/>
                    <a:gd name="connsiteY11" fmla="*/ 74788 h 5275606"/>
                    <a:gd name="connsiteX12" fmla="*/ 2637719 w 5275438"/>
                    <a:gd name="connsiteY12" fmla="*/ 40426 h 5275606"/>
                    <a:gd name="connsiteX13" fmla="*/ 2637719 w 5275438"/>
                    <a:gd name="connsiteY13" fmla="*/ 0 h 5275606"/>
                    <a:gd name="connsiteX14" fmla="*/ 2526211 w 5275438"/>
                    <a:gd name="connsiteY14" fmla="*/ 46221 h 5275606"/>
                    <a:gd name="connsiteX15" fmla="*/ 46136 w 5275438"/>
                    <a:gd name="connsiteY15" fmla="*/ 2526295 h 5275606"/>
                    <a:gd name="connsiteX16" fmla="*/ 46136 w 5275438"/>
                    <a:gd name="connsiteY16" fmla="*/ 2749312 h 5275606"/>
                    <a:gd name="connsiteX17" fmla="*/ 2526211 w 5275438"/>
                    <a:gd name="connsiteY17" fmla="*/ 5229387 h 5275606"/>
                    <a:gd name="connsiteX18" fmla="*/ 2637719 w 5275438"/>
                    <a:gd name="connsiteY18" fmla="*/ 5275607 h 5275606"/>
                    <a:gd name="connsiteX19" fmla="*/ 2749228 w 5275438"/>
                    <a:gd name="connsiteY19" fmla="*/ 5229387 h 5275606"/>
                    <a:gd name="connsiteX20" fmla="*/ 5229302 w 5275438"/>
                    <a:gd name="connsiteY20" fmla="*/ 2749312 h 5275606"/>
                    <a:gd name="connsiteX21" fmla="*/ 5229302 w 5275438"/>
                    <a:gd name="connsiteY21" fmla="*/ 2526295 h 5275606"/>
                    <a:gd name="connsiteX22" fmla="*/ 2749228 w 5275438"/>
                    <a:gd name="connsiteY22" fmla="*/ 46221 h 5275606"/>
                    <a:gd name="connsiteX23" fmla="*/ 2637719 w 5275438"/>
                    <a:gd name="connsiteY23" fmla="*/ 0 h 5275606"/>
                    <a:gd name="connsiteX24" fmla="*/ 2637719 w 5275438"/>
                    <a:gd name="connsiteY24" fmla="*/ 0 h 5275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275438" h="5275606">
                      <a:moveTo>
                        <a:pt x="2637719" y="40426"/>
                      </a:moveTo>
                      <a:cubicBezTo>
                        <a:pt x="2669049" y="40426"/>
                        <a:pt x="2698493" y="52621"/>
                        <a:pt x="2720660" y="74788"/>
                      </a:cubicBezTo>
                      <a:lnTo>
                        <a:pt x="5200735" y="2554863"/>
                      </a:lnTo>
                      <a:cubicBezTo>
                        <a:pt x="5222834" y="2576962"/>
                        <a:pt x="5235029" y="2606406"/>
                        <a:pt x="5235029" y="2637803"/>
                      </a:cubicBezTo>
                      <a:cubicBezTo>
                        <a:pt x="5235029" y="2669201"/>
                        <a:pt x="5222834" y="2698645"/>
                        <a:pt x="5200735" y="2720744"/>
                      </a:cubicBezTo>
                      <a:lnTo>
                        <a:pt x="2720660" y="5200819"/>
                      </a:lnTo>
                      <a:cubicBezTo>
                        <a:pt x="2698493" y="5222986"/>
                        <a:pt x="2669049" y="5235181"/>
                        <a:pt x="2637719" y="5235181"/>
                      </a:cubicBezTo>
                      <a:cubicBezTo>
                        <a:pt x="2606389" y="5235181"/>
                        <a:pt x="2576945" y="5222986"/>
                        <a:pt x="2554778" y="5200819"/>
                      </a:cubicBezTo>
                      <a:lnTo>
                        <a:pt x="74704" y="2720744"/>
                      </a:lnTo>
                      <a:cubicBezTo>
                        <a:pt x="52604" y="2698645"/>
                        <a:pt x="40409" y="2669201"/>
                        <a:pt x="40409" y="2637803"/>
                      </a:cubicBezTo>
                      <a:cubicBezTo>
                        <a:pt x="40409" y="2606406"/>
                        <a:pt x="52604" y="2576962"/>
                        <a:pt x="74704" y="2554863"/>
                      </a:cubicBezTo>
                      <a:lnTo>
                        <a:pt x="2554778" y="74788"/>
                      </a:lnTo>
                      <a:cubicBezTo>
                        <a:pt x="2576945" y="52621"/>
                        <a:pt x="2606389" y="40426"/>
                        <a:pt x="2637719" y="40426"/>
                      </a:cubicBezTo>
                      <a:moveTo>
                        <a:pt x="2637719" y="0"/>
                      </a:moveTo>
                      <a:cubicBezTo>
                        <a:pt x="2595609" y="0"/>
                        <a:pt x="2555991" y="16440"/>
                        <a:pt x="2526211" y="46221"/>
                      </a:cubicBezTo>
                      <a:lnTo>
                        <a:pt x="46136" y="2526295"/>
                      </a:lnTo>
                      <a:cubicBezTo>
                        <a:pt x="-15379" y="2587810"/>
                        <a:pt x="-15379" y="2687864"/>
                        <a:pt x="46136" y="2749312"/>
                      </a:cubicBezTo>
                      <a:lnTo>
                        <a:pt x="2526211" y="5229387"/>
                      </a:lnTo>
                      <a:cubicBezTo>
                        <a:pt x="2555991" y="5259167"/>
                        <a:pt x="2595609" y="5275607"/>
                        <a:pt x="2637719" y="5275607"/>
                      </a:cubicBezTo>
                      <a:cubicBezTo>
                        <a:pt x="2679830" y="5275607"/>
                        <a:pt x="2719447" y="5259234"/>
                        <a:pt x="2749228" y="5229387"/>
                      </a:cubicBezTo>
                      <a:lnTo>
                        <a:pt x="5229302" y="2749312"/>
                      </a:lnTo>
                      <a:cubicBezTo>
                        <a:pt x="5290817" y="2687797"/>
                        <a:pt x="5290817" y="2587743"/>
                        <a:pt x="5229302" y="2526295"/>
                      </a:cubicBezTo>
                      <a:lnTo>
                        <a:pt x="2749228" y="46221"/>
                      </a:lnTo>
                      <a:cubicBezTo>
                        <a:pt x="2719447" y="16440"/>
                        <a:pt x="2679830" y="0"/>
                        <a:pt x="2637719" y="0"/>
                      </a:cubicBezTo>
                      <a:lnTo>
                        <a:pt x="26377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2E062A5-A8D2-C96E-551A-D9A9ACE427AF}"/>
                </a:ext>
              </a:extLst>
            </p:cNvPr>
            <p:cNvGrpSpPr/>
            <p:nvPr/>
          </p:nvGrpSpPr>
          <p:grpSpPr>
            <a:xfrm>
              <a:off x="5952590" y="986727"/>
              <a:ext cx="286819" cy="286932"/>
              <a:chOff x="5952590" y="986727"/>
              <a:chExt cx="286819" cy="286932"/>
            </a:xfrm>
          </p:grpSpPr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7460C2B0-9431-7970-D0B0-EDB079A3B6AB}"/>
                  </a:ext>
                </a:extLst>
              </p:cNvPr>
              <p:cNvSpPr/>
              <p:nvPr/>
            </p:nvSpPr>
            <p:spPr>
              <a:xfrm>
                <a:off x="6008814" y="1043041"/>
                <a:ext cx="230595" cy="230618"/>
              </a:xfrm>
              <a:custGeom>
                <a:avLst/>
                <a:gdLst>
                  <a:gd name="connsiteX0" fmla="*/ 188655 w 230595"/>
                  <a:gd name="connsiteY0" fmla="*/ 188655 h 230618"/>
                  <a:gd name="connsiteX1" fmla="*/ 201052 w 230595"/>
                  <a:gd name="connsiteY1" fmla="*/ 0 h 230618"/>
                  <a:gd name="connsiteX2" fmla="*/ 0 w 230595"/>
                  <a:gd name="connsiteY2" fmla="*/ 201053 h 230618"/>
                  <a:gd name="connsiteX3" fmla="*/ 188655 w 230595"/>
                  <a:gd name="connsiteY3" fmla="*/ 188655 h 23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595" h="230618">
                    <a:moveTo>
                      <a:pt x="188655" y="188655"/>
                    </a:moveTo>
                    <a:cubicBezTo>
                      <a:pt x="240131" y="137179"/>
                      <a:pt x="244174" y="56327"/>
                      <a:pt x="201052" y="0"/>
                    </a:cubicBezTo>
                    <a:lnTo>
                      <a:pt x="0" y="201053"/>
                    </a:lnTo>
                    <a:cubicBezTo>
                      <a:pt x="56260" y="244174"/>
                      <a:pt x="137112" y="240198"/>
                      <a:pt x="188655" y="188655"/>
                    </a:cubicBezTo>
                    <a:close/>
                  </a:path>
                </a:pathLst>
              </a:custGeom>
              <a:solidFill>
                <a:srgbClr val="999999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6090C3F6-89D7-CEDE-BE46-99D992266C2A}"/>
                  </a:ext>
                </a:extLst>
              </p:cNvPr>
              <p:cNvSpPr/>
              <p:nvPr/>
            </p:nvSpPr>
            <p:spPr>
              <a:xfrm>
                <a:off x="5952590" y="986727"/>
                <a:ext cx="230595" cy="230618"/>
              </a:xfrm>
              <a:custGeom>
                <a:avLst/>
                <a:gdLst>
                  <a:gd name="connsiteX0" fmla="*/ 41940 w 230595"/>
                  <a:gd name="connsiteY0" fmla="*/ 41963 h 230618"/>
                  <a:gd name="connsiteX1" fmla="*/ 29543 w 230595"/>
                  <a:gd name="connsiteY1" fmla="*/ 230619 h 230618"/>
                  <a:gd name="connsiteX2" fmla="*/ 230596 w 230595"/>
                  <a:gd name="connsiteY2" fmla="*/ 29566 h 230618"/>
                  <a:gd name="connsiteX3" fmla="*/ 41940 w 230595"/>
                  <a:gd name="connsiteY3" fmla="*/ 41963 h 23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595" h="230618">
                    <a:moveTo>
                      <a:pt x="41940" y="41963"/>
                    </a:moveTo>
                    <a:cubicBezTo>
                      <a:pt x="-9536" y="93439"/>
                      <a:pt x="-13578" y="174291"/>
                      <a:pt x="29543" y="230619"/>
                    </a:cubicBezTo>
                    <a:lnTo>
                      <a:pt x="230596" y="29566"/>
                    </a:lnTo>
                    <a:cubicBezTo>
                      <a:pt x="174336" y="-13555"/>
                      <a:pt x="93484" y="-9580"/>
                      <a:pt x="41940" y="41963"/>
                    </a:cubicBezTo>
                    <a:close/>
                  </a:path>
                </a:pathLst>
              </a:custGeom>
              <a:solidFill>
                <a:srgbClr val="999999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-form: Shape 60">
                <a:extLst>
                  <a:ext uri="{FF2B5EF4-FFF2-40B4-BE49-F238E27FC236}">
                    <a16:creationId xmlns:a16="http://schemas.microsoft.com/office/drawing/2014/main" id="{3D45D1C1-7A10-5C55-FE2D-AA1406B93FE5}"/>
                  </a:ext>
                </a:extLst>
              </p:cNvPr>
              <p:cNvSpPr/>
              <p:nvPr/>
            </p:nvSpPr>
            <p:spPr>
              <a:xfrm>
                <a:off x="5982065" y="1016293"/>
                <a:ext cx="227801" cy="227801"/>
              </a:xfrm>
              <a:custGeom>
                <a:avLst/>
                <a:gdLst>
                  <a:gd name="connsiteX0" fmla="*/ 215404 w 227801"/>
                  <a:gd name="connsiteY0" fmla="*/ 12397 h 227801"/>
                  <a:gd name="connsiteX1" fmla="*/ 201052 w 227801"/>
                  <a:gd name="connsiteY1" fmla="*/ 0 h 227801"/>
                  <a:gd name="connsiteX2" fmla="*/ 0 w 227801"/>
                  <a:gd name="connsiteY2" fmla="*/ 201052 h 227801"/>
                  <a:gd name="connsiteX3" fmla="*/ 12397 w 227801"/>
                  <a:gd name="connsiteY3" fmla="*/ 215404 h 227801"/>
                  <a:gd name="connsiteX4" fmla="*/ 26749 w 227801"/>
                  <a:gd name="connsiteY4" fmla="*/ 227801 h 227801"/>
                  <a:gd name="connsiteX5" fmla="*/ 227801 w 227801"/>
                  <a:gd name="connsiteY5" fmla="*/ 26749 h 227801"/>
                  <a:gd name="connsiteX6" fmla="*/ 215404 w 227801"/>
                  <a:gd name="connsiteY6" fmla="*/ 12397 h 22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801" h="227801">
                    <a:moveTo>
                      <a:pt x="215404" y="12397"/>
                    </a:moveTo>
                    <a:cubicBezTo>
                      <a:pt x="210890" y="7883"/>
                      <a:pt x="206039" y="3840"/>
                      <a:pt x="201052" y="0"/>
                    </a:cubicBezTo>
                    <a:lnTo>
                      <a:pt x="0" y="201052"/>
                    </a:lnTo>
                    <a:cubicBezTo>
                      <a:pt x="3841" y="206038"/>
                      <a:pt x="7816" y="210889"/>
                      <a:pt x="12397" y="215404"/>
                    </a:cubicBezTo>
                    <a:cubicBezTo>
                      <a:pt x="16979" y="219918"/>
                      <a:pt x="21763" y="223961"/>
                      <a:pt x="26749" y="227801"/>
                    </a:cubicBezTo>
                    <a:lnTo>
                      <a:pt x="227801" y="26749"/>
                    </a:lnTo>
                    <a:cubicBezTo>
                      <a:pt x="223961" y="21763"/>
                      <a:pt x="219985" y="16912"/>
                      <a:pt x="215404" y="12397"/>
                    </a:cubicBezTo>
                    <a:close/>
                  </a:path>
                </a:pathLst>
              </a:custGeom>
              <a:solidFill>
                <a:srgbClr val="80808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B05A842-9B31-3D46-801E-D90CD69C1934}"/>
                </a:ext>
              </a:extLst>
            </p:cNvPr>
            <p:cNvGrpSpPr/>
            <p:nvPr/>
          </p:nvGrpSpPr>
          <p:grpSpPr>
            <a:xfrm>
              <a:off x="5952487" y="5150738"/>
              <a:ext cx="287092" cy="287025"/>
              <a:chOff x="5952487" y="5150738"/>
              <a:chExt cx="287092" cy="287025"/>
            </a:xfrm>
          </p:grpSpPr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BEF7577E-A5C5-8D0A-0818-2C43091B4C46}"/>
                  </a:ext>
                </a:extLst>
              </p:cNvPr>
              <p:cNvSpPr/>
              <p:nvPr/>
            </p:nvSpPr>
            <p:spPr>
              <a:xfrm>
                <a:off x="5953834" y="5150738"/>
                <a:ext cx="284262" cy="124647"/>
              </a:xfrm>
              <a:custGeom>
                <a:avLst/>
                <a:gdLst>
                  <a:gd name="connsiteX0" fmla="*/ 142165 w 284262"/>
                  <a:gd name="connsiteY0" fmla="*/ 0 h 124647"/>
                  <a:gd name="connsiteX1" fmla="*/ 0 w 284262"/>
                  <a:gd name="connsiteY1" fmla="*/ 124647 h 124647"/>
                  <a:gd name="connsiteX2" fmla="*/ 284263 w 284262"/>
                  <a:gd name="connsiteY2" fmla="*/ 124647 h 124647"/>
                  <a:gd name="connsiteX3" fmla="*/ 142098 w 284262"/>
                  <a:gd name="connsiteY3" fmla="*/ 0 h 1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262" h="124647">
                    <a:moveTo>
                      <a:pt x="142165" y="0"/>
                    </a:moveTo>
                    <a:cubicBezTo>
                      <a:pt x="69331" y="0"/>
                      <a:pt x="9298" y="54306"/>
                      <a:pt x="0" y="124647"/>
                    </a:cubicBezTo>
                    <a:lnTo>
                      <a:pt x="284263" y="124647"/>
                    </a:lnTo>
                    <a:cubicBezTo>
                      <a:pt x="274965" y="54373"/>
                      <a:pt x="214932" y="0"/>
                      <a:pt x="142098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7C8810F5-6C3A-B67E-572D-2D62A62C5C88}"/>
                  </a:ext>
                </a:extLst>
              </p:cNvPr>
              <p:cNvSpPr/>
              <p:nvPr/>
            </p:nvSpPr>
            <p:spPr>
              <a:xfrm>
                <a:off x="5953902" y="5313116"/>
                <a:ext cx="284262" cy="124647"/>
              </a:xfrm>
              <a:custGeom>
                <a:avLst/>
                <a:gdLst>
                  <a:gd name="connsiteX0" fmla="*/ 142098 w 284262"/>
                  <a:gd name="connsiteY0" fmla="*/ 124647 h 124647"/>
                  <a:gd name="connsiteX1" fmla="*/ 284263 w 284262"/>
                  <a:gd name="connsiteY1" fmla="*/ 0 h 124647"/>
                  <a:gd name="connsiteX2" fmla="*/ 0 w 284262"/>
                  <a:gd name="connsiteY2" fmla="*/ 0 h 124647"/>
                  <a:gd name="connsiteX3" fmla="*/ 142165 w 284262"/>
                  <a:gd name="connsiteY3" fmla="*/ 124647 h 1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262" h="124647">
                    <a:moveTo>
                      <a:pt x="142098" y="124647"/>
                    </a:moveTo>
                    <a:cubicBezTo>
                      <a:pt x="214932" y="124647"/>
                      <a:pt x="274965" y="70341"/>
                      <a:pt x="284263" y="0"/>
                    </a:cubicBezTo>
                    <a:lnTo>
                      <a:pt x="0" y="0"/>
                    </a:lnTo>
                    <a:cubicBezTo>
                      <a:pt x="9298" y="70274"/>
                      <a:pt x="69331" y="124647"/>
                      <a:pt x="142165" y="124647"/>
                    </a:cubicBezTo>
                    <a:close/>
                  </a:path>
                </a:pathLst>
              </a:custGeom>
              <a:solidFill>
                <a:srgbClr val="999999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62064D22-74DB-14C8-3071-68DA648699F8}"/>
                  </a:ext>
                </a:extLst>
              </p:cNvPr>
              <p:cNvSpPr/>
              <p:nvPr/>
            </p:nvSpPr>
            <p:spPr>
              <a:xfrm>
                <a:off x="5952487" y="5275317"/>
                <a:ext cx="287092" cy="37865"/>
              </a:xfrm>
              <a:custGeom>
                <a:avLst/>
                <a:gdLst>
                  <a:gd name="connsiteX0" fmla="*/ 0 w 287092"/>
                  <a:gd name="connsiteY0" fmla="*/ 18933 h 37865"/>
                  <a:gd name="connsiteX1" fmla="*/ 1415 w 287092"/>
                  <a:gd name="connsiteY1" fmla="*/ 37866 h 37865"/>
                  <a:gd name="connsiteX2" fmla="*/ 285678 w 287092"/>
                  <a:gd name="connsiteY2" fmla="*/ 37866 h 37865"/>
                  <a:gd name="connsiteX3" fmla="*/ 287093 w 287092"/>
                  <a:gd name="connsiteY3" fmla="*/ 18933 h 37865"/>
                  <a:gd name="connsiteX4" fmla="*/ 285678 w 287092"/>
                  <a:gd name="connsiteY4" fmla="*/ 0 h 37865"/>
                  <a:gd name="connsiteX5" fmla="*/ 1415 w 287092"/>
                  <a:gd name="connsiteY5" fmla="*/ 0 h 37865"/>
                  <a:gd name="connsiteX6" fmla="*/ 0 w 287092"/>
                  <a:gd name="connsiteY6" fmla="*/ 18933 h 37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092" h="37865">
                    <a:moveTo>
                      <a:pt x="0" y="18933"/>
                    </a:moveTo>
                    <a:cubicBezTo>
                      <a:pt x="0" y="25334"/>
                      <a:pt x="539" y="31667"/>
                      <a:pt x="1415" y="37866"/>
                    </a:cubicBezTo>
                    <a:lnTo>
                      <a:pt x="285678" y="37866"/>
                    </a:lnTo>
                    <a:cubicBezTo>
                      <a:pt x="286486" y="31667"/>
                      <a:pt x="287093" y="25401"/>
                      <a:pt x="287093" y="18933"/>
                    </a:cubicBezTo>
                    <a:cubicBezTo>
                      <a:pt x="287093" y="12465"/>
                      <a:pt x="286554" y="6199"/>
                      <a:pt x="285678" y="0"/>
                    </a:cubicBezTo>
                    <a:lnTo>
                      <a:pt x="1415" y="0"/>
                    </a:lnTo>
                    <a:cubicBezTo>
                      <a:pt x="606" y="6199"/>
                      <a:pt x="0" y="12465"/>
                      <a:pt x="0" y="18933"/>
                    </a:cubicBezTo>
                    <a:close/>
                  </a:path>
                </a:pathLst>
              </a:custGeom>
              <a:solidFill>
                <a:srgbClr val="80808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6" name="Graphic 49">
              <a:extLst>
                <a:ext uri="{FF2B5EF4-FFF2-40B4-BE49-F238E27FC236}">
                  <a16:creationId xmlns:a16="http://schemas.microsoft.com/office/drawing/2014/main" id="{56787F99-6D8A-D124-0FFF-43E1DCDA0E08}"/>
                </a:ext>
              </a:extLst>
            </p:cNvPr>
            <p:cNvGrpSpPr/>
            <p:nvPr/>
          </p:nvGrpSpPr>
          <p:grpSpPr>
            <a:xfrm>
              <a:off x="4528208" y="2577953"/>
              <a:ext cx="3111799" cy="1479258"/>
              <a:chOff x="4528208" y="2577953"/>
              <a:chExt cx="3111799" cy="1479258"/>
            </a:xfrm>
            <a:solidFill>
              <a:srgbClr val="000000"/>
            </a:solidFill>
          </p:grpSpPr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E2A5D7C9-9C11-B4B7-38A0-46B5FCE0A9E2}"/>
                  </a:ext>
                </a:extLst>
              </p:cNvPr>
              <p:cNvSpPr/>
              <p:nvPr/>
            </p:nvSpPr>
            <p:spPr>
              <a:xfrm>
                <a:off x="4528208" y="2577953"/>
                <a:ext cx="854136" cy="604505"/>
              </a:xfrm>
              <a:custGeom>
                <a:avLst/>
                <a:gdLst>
                  <a:gd name="connsiteX0" fmla="*/ 523046 w 854136"/>
                  <a:gd name="connsiteY0" fmla="*/ 604505 h 604505"/>
                  <a:gd name="connsiteX1" fmla="*/ 663999 w 854136"/>
                  <a:gd name="connsiteY1" fmla="*/ 604505 h 604505"/>
                  <a:gd name="connsiteX2" fmla="*/ 854136 w 854136"/>
                  <a:gd name="connsiteY2" fmla="*/ 0 h 604505"/>
                  <a:gd name="connsiteX3" fmla="*/ 686907 w 854136"/>
                  <a:gd name="connsiteY3" fmla="*/ 0 h 604505"/>
                  <a:gd name="connsiteX4" fmla="*/ 591636 w 854136"/>
                  <a:gd name="connsiteY4" fmla="*/ 330416 h 604505"/>
                  <a:gd name="connsiteX5" fmla="*/ 497578 w 854136"/>
                  <a:gd name="connsiteY5" fmla="*/ 0 h 604505"/>
                  <a:gd name="connsiteX6" fmla="*/ 357434 w 854136"/>
                  <a:gd name="connsiteY6" fmla="*/ 0 h 604505"/>
                  <a:gd name="connsiteX7" fmla="*/ 263848 w 854136"/>
                  <a:gd name="connsiteY7" fmla="*/ 328934 h 604505"/>
                  <a:gd name="connsiteX8" fmla="*/ 168981 w 854136"/>
                  <a:gd name="connsiteY8" fmla="*/ 0 h 604505"/>
                  <a:gd name="connsiteX9" fmla="*/ 0 w 854136"/>
                  <a:gd name="connsiteY9" fmla="*/ 0 h 604505"/>
                  <a:gd name="connsiteX10" fmla="*/ 190205 w 854136"/>
                  <a:gd name="connsiteY10" fmla="*/ 604505 h 604505"/>
                  <a:gd name="connsiteX11" fmla="*/ 331157 w 854136"/>
                  <a:gd name="connsiteY11" fmla="*/ 604505 h 604505"/>
                  <a:gd name="connsiteX12" fmla="*/ 427102 w 854136"/>
                  <a:gd name="connsiteY12" fmla="*/ 268092 h 604505"/>
                  <a:gd name="connsiteX13" fmla="*/ 523046 w 854136"/>
                  <a:gd name="connsiteY13" fmla="*/ 604505 h 6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4136" h="604505">
                    <a:moveTo>
                      <a:pt x="523046" y="604505"/>
                    </a:moveTo>
                    <a:lnTo>
                      <a:pt x="663999" y="604505"/>
                    </a:lnTo>
                    <a:lnTo>
                      <a:pt x="854136" y="0"/>
                    </a:lnTo>
                    <a:lnTo>
                      <a:pt x="686907" y="0"/>
                    </a:lnTo>
                    <a:lnTo>
                      <a:pt x="591636" y="330416"/>
                    </a:lnTo>
                    <a:lnTo>
                      <a:pt x="497578" y="0"/>
                    </a:lnTo>
                    <a:lnTo>
                      <a:pt x="357434" y="0"/>
                    </a:lnTo>
                    <a:lnTo>
                      <a:pt x="263848" y="328934"/>
                    </a:lnTo>
                    <a:lnTo>
                      <a:pt x="168981" y="0"/>
                    </a:lnTo>
                    <a:lnTo>
                      <a:pt x="0" y="0"/>
                    </a:lnTo>
                    <a:lnTo>
                      <a:pt x="190205" y="604505"/>
                    </a:lnTo>
                    <a:lnTo>
                      <a:pt x="331157" y="604505"/>
                    </a:lnTo>
                    <a:lnTo>
                      <a:pt x="427102" y="268092"/>
                    </a:lnTo>
                    <a:lnTo>
                      <a:pt x="523046" y="604505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B0F3902-5C82-AC25-5662-21DDA36C1452}"/>
                  </a:ext>
                </a:extLst>
              </p:cNvPr>
              <p:cNvSpPr/>
              <p:nvPr/>
            </p:nvSpPr>
            <p:spPr>
              <a:xfrm>
                <a:off x="5439277" y="2577953"/>
                <a:ext cx="534904" cy="604505"/>
              </a:xfrm>
              <a:custGeom>
                <a:avLst/>
                <a:gdLst>
                  <a:gd name="connsiteX0" fmla="*/ 169790 w 534904"/>
                  <a:gd name="connsiteY0" fmla="*/ 366800 h 604505"/>
                  <a:gd name="connsiteX1" fmla="*/ 365048 w 534904"/>
                  <a:gd name="connsiteY1" fmla="*/ 366800 h 604505"/>
                  <a:gd name="connsiteX2" fmla="*/ 365048 w 534904"/>
                  <a:gd name="connsiteY2" fmla="*/ 604505 h 604505"/>
                  <a:gd name="connsiteX3" fmla="*/ 534905 w 534904"/>
                  <a:gd name="connsiteY3" fmla="*/ 604505 h 604505"/>
                  <a:gd name="connsiteX4" fmla="*/ 534905 w 534904"/>
                  <a:gd name="connsiteY4" fmla="*/ 0 h 604505"/>
                  <a:gd name="connsiteX5" fmla="*/ 365048 w 534904"/>
                  <a:gd name="connsiteY5" fmla="*/ 0 h 604505"/>
                  <a:gd name="connsiteX6" fmla="*/ 365048 w 534904"/>
                  <a:gd name="connsiteY6" fmla="*/ 225847 h 604505"/>
                  <a:gd name="connsiteX7" fmla="*/ 169790 w 534904"/>
                  <a:gd name="connsiteY7" fmla="*/ 225847 h 604505"/>
                  <a:gd name="connsiteX8" fmla="*/ 169790 w 534904"/>
                  <a:gd name="connsiteY8" fmla="*/ 0 h 604505"/>
                  <a:gd name="connsiteX9" fmla="*/ 0 w 534904"/>
                  <a:gd name="connsiteY9" fmla="*/ 0 h 604505"/>
                  <a:gd name="connsiteX10" fmla="*/ 0 w 534904"/>
                  <a:gd name="connsiteY10" fmla="*/ 604505 h 604505"/>
                  <a:gd name="connsiteX11" fmla="*/ 169790 w 534904"/>
                  <a:gd name="connsiteY11" fmla="*/ 604505 h 604505"/>
                  <a:gd name="connsiteX12" fmla="*/ 169790 w 534904"/>
                  <a:gd name="connsiteY12" fmla="*/ 366800 h 6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4904" h="604505">
                    <a:moveTo>
                      <a:pt x="169790" y="366800"/>
                    </a:moveTo>
                    <a:lnTo>
                      <a:pt x="365048" y="366800"/>
                    </a:lnTo>
                    <a:lnTo>
                      <a:pt x="365048" y="604505"/>
                    </a:lnTo>
                    <a:lnTo>
                      <a:pt x="534905" y="604505"/>
                    </a:lnTo>
                    <a:lnTo>
                      <a:pt x="534905" y="0"/>
                    </a:lnTo>
                    <a:lnTo>
                      <a:pt x="365048" y="0"/>
                    </a:lnTo>
                    <a:lnTo>
                      <a:pt x="365048" y="225847"/>
                    </a:lnTo>
                    <a:lnTo>
                      <a:pt x="169790" y="225847"/>
                    </a:lnTo>
                    <a:lnTo>
                      <a:pt x="169790" y="0"/>
                    </a:lnTo>
                    <a:lnTo>
                      <a:pt x="0" y="0"/>
                    </a:lnTo>
                    <a:lnTo>
                      <a:pt x="0" y="604505"/>
                    </a:lnTo>
                    <a:lnTo>
                      <a:pt x="169790" y="604505"/>
                    </a:lnTo>
                    <a:lnTo>
                      <a:pt x="169790" y="366800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2EE9F2D1-A1D0-66E4-300B-A6DBDEF2A219}"/>
                  </a:ext>
                </a:extLst>
              </p:cNvPr>
              <p:cNvSpPr/>
              <p:nvPr/>
            </p:nvSpPr>
            <p:spPr>
              <a:xfrm>
                <a:off x="6074372" y="2577953"/>
                <a:ext cx="461868" cy="604505"/>
              </a:xfrm>
              <a:custGeom>
                <a:avLst/>
                <a:gdLst>
                  <a:gd name="connsiteX0" fmla="*/ 169790 w 461868"/>
                  <a:gd name="connsiteY0" fmla="*/ 365115 h 604505"/>
                  <a:gd name="connsiteX1" fmla="*/ 430471 w 461868"/>
                  <a:gd name="connsiteY1" fmla="*/ 365115 h 604505"/>
                  <a:gd name="connsiteX2" fmla="*/ 430471 w 461868"/>
                  <a:gd name="connsiteY2" fmla="*/ 227532 h 604505"/>
                  <a:gd name="connsiteX3" fmla="*/ 169790 w 461868"/>
                  <a:gd name="connsiteY3" fmla="*/ 227532 h 604505"/>
                  <a:gd name="connsiteX4" fmla="*/ 169790 w 461868"/>
                  <a:gd name="connsiteY4" fmla="*/ 140952 h 604505"/>
                  <a:gd name="connsiteX5" fmla="*/ 456747 w 461868"/>
                  <a:gd name="connsiteY5" fmla="*/ 140952 h 604505"/>
                  <a:gd name="connsiteX6" fmla="*/ 456747 w 461868"/>
                  <a:gd name="connsiteY6" fmla="*/ 0 h 604505"/>
                  <a:gd name="connsiteX7" fmla="*/ 169790 w 461868"/>
                  <a:gd name="connsiteY7" fmla="*/ 0 h 604505"/>
                  <a:gd name="connsiteX8" fmla="*/ 137516 w 461868"/>
                  <a:gd name="connsiteY8" fmla="*/ 0 h 604505"/>
                  <a:gd name="connsiteX9" fmla="*/ 0 w 461868"/>
                  <a:gd name="connsiteY9" fmla="*/ 0 h 604505"/>
                  <a:gd name="connsiteX10" fmla="*/ 0 w 461868"/>
                  <a:gd name="connsiteY10" fmla="*/ 604505 h 604505"/>
                  <a:gd name="connsiteX11" fmla="*/ 137516 w 461868"/>
                  <a:gd name="connsiteY11" fmla="*/ 604505 h 604505"/>
                  <a:gd name="connsiteX12" fmla="*/ 169790 w 461868"/>
                  <a:gd name="connsiteY12" fmla="*/ 604505 h 604505"/>
                  <a:gd name="connsiteX13" fmla="*/ 461868 w 461868"/>
                  <a:gd name="connsiteY13" fmla="*/ 604505 h 604505"/>
                  <a:gd name="connsiteX14" fmla="*/ 461868 w 461868"/>
                  <a:gd name="connsiteY14" fmla="*/ 463553 h 604505"/>
                  <a:gd name="connsiteX15" fmla="*/ 169790 w 461868"/>
                  <a:gd name="connsiteY15" fmla="*/ 463553 h 604505"/>
                  <a:gd name="connsiteX16" fmla="*/ 169790 w 461868"/>
                  <a:gd name="connsiteY16" fmla="*/ 365115 h 6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1868" h="604505">
                    <a:moveTo>
                      <a:pt x="169790" y="365115"/>
                    </a:moveTo>
                    <a:lnTo>
                      <a:pt x="430471" y="365115"/>
                    </a:lnTo>
                    <a:lnTo>
                      <a:pt x="430471" y="227532"/>
                    </a:lnTo>
                    <a:lnTo>
                      <a:pt x="169790" y="227532"/>
                    </a:lnTo>
                    <a:lnTo>
                      <a:pt x="169790" y="140952"/>
                    </a:lnTo>
                    <a:lnTo>
                      <a:pt x="456747" y="140952"/>
                    </a:lnTo>
                    <a:lnTo>
                      <a:pt x="456747" y="0"/>
                    </a:lnTo>
                    <a:lnTo>
                      <a:pt x="169790" y="0"/>
                    </a:lnTo>
                    <a:lnTo>
                      <a:pt x="137516" y="0"/>
                    </a:lnTo>
                    <a:lnTo>
                      <a:pt x="0" y="0"/>
                    </a:lnTo>
                    <a:lnTo>
                      <a:pt x="0" y="604505"/>
                    </a:lnTo>
                    <a:lnTo>
                      <a:pt x="137516" y="604505"/>
                    </a:lnTo>
                    <a:lnTo>
                      <a:pt x="169790" y="604505"/>
                    </a:lnTo>
                    <a:lnTo>
                      <a:pt x="461868" y="604505"/>
                    </a:lnTo>
                    <a:lnTo>
                      <a:pt x="461868" y="463553"/>
                    </a:lnTo>
                    <a:lnTo>
                      <a:pt x="169790" y="463553"/>
                    </a:lnTo>
                    <a:lnTo>
                      <a:pt x="169790" y="365115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4C040814-93FB-7291-7CB8-865FBD319E22}"/>
                  </a:ext>
                </a:extLst>
              </p:cNvPr>
              <p:cNvSpPr/>
              <p:nvPr/>
            </p:nvSpPr>
            <p:spPr>
              <a:xfrm>
                <a:off x="6616890" y="2578020"/>
                <a:ext cx="518801" cy="604572"/>
              </a:xfrm>
              <a:custGeom>
                <a:avLst/>
                <a:gdLst>
                  <a:gd name="connsiteX0" fmla="*/ 172148 w 518801"/>
                  <a:gd name="connsiteY0" fmla="*/ 363296 h 604572"/>
                  <a:gd name="connsiteX1" fmla="*/ 326037 w 518801"/>
                  <a:gd name="connsiteY1" fmla="*/ 604438 h 604572"/>
                  <a:gd name="connsiteX2" fmla="*/ 518802 w 518801"/>
                  <a:gd name="connsiteY2" fmla="*/ 604438 h 604572"/>
                  <a:gd name="connsiteX3" fmla="*/ 341870 w 518801"/>
                  <a:gd name="connsiteY3" fmla="*/ 352650 h 604572"/>
                  <a:gd name="connsiteX4" fmla="*/ 375289 w 518801"/>
                  <a:gd name="connsiteY4" fmla="*/ 340388 h 604572"/>
                  <a:gd name="connsiteX5" fmla="*/ 452098 w 518801"/>
                  <a:gd name="connsiteY5" fmla="*/ 276717 h 604572"/>
                  <a:gd name="connsiteX6" fmla="*/ 479723 w 518801"/>
                  <a:gd name="connsiteY6" fmla="*/ 181648 h 604572"/>
                  <a:gd name="connsiteX7" fmla="*/ 452570 w 518801"/>
                  <a:gd name="connsiteY7" fmla="*/ 86579 h 604572"/>
                  <a:gd name="connsiteX8" fmla="*/ 377849 w 518801"/>
                  <a:gd name="connsiteY8" fmla="*/ 22908 h 604572"/>
                  <a:gd name="connsiteX9" fmla="*/ 267486 w 518801"/>
                  <a:gd name="connsiteY9" fmla="*/ 0 h 604572"/>
                  <a:gd name="connsiteX10" fmla="*/ 0 w 518801"/>
                  <a:gd name="connsiteY10" fmla="*/ 0 h 604572"/>
                  <a:gd name="connsiteX11" fmla="*/ 0 w 518801"/>
                  <a:gd name="connsiteY11" fmla="*/ 604573 h 604572"/>
                  <a:gd name="connsiteX12" fmla="*/ 169790 w 518801"/>
                  <a:gd name="connsiteY12" fmla="*/ 604573 h 604572"/>
                  <a:gd name="connsiteX13" fmla="*/ 169790 w 518801"/>
                  <a:gd name="connsiteY13" fmla="*/ 363431 h 604572"/>
                  <a:gd name="connsiteX14" fmla="*/ 172148 w 518801"/>
                  <a:gd name="connsiteY14" fmla="*/ 363431 h 604572"/>
                  <a:gd name="connsiteX15" fmla="*/ 240266 w 518801"/>
                  <a:gd name="connsiteY15" fmla="*/ 122154 h 604572"/>
                  <a:gd name="connsiteX16" fmla="*/ 293359 w 518801"/>
                  <a:gd name="connsiteY16" fmla="*/ 139133 h 604572"/>
                  <a:gd name="connsiteX17" fmla="*/ 311618 w 518801"/>
                  <a:gd name="connsiteY17" fmla="*/ 184141 h 604572"/>
                  <a:gd name="connsiteX18" fmla="*/ 293359 w 518801"/>
                  <a:gd name="connsiteY18" fmla="*/ 229149 h 604572"/>
                  <a:gd name="connsiteX19" fmla="*/ 240266 w 518801"/>
                  <a:gd name="connsiteY19" fmla="*/ 246128 h 604572"/>
                  <a:gd name="connsiteX20" fmla="*/ 169790 w 518801"/>
                  <a:gd name="connsiteY20" fmla="*/ 246128 h 604572"/>
                  <a:gd name="connsiteX21" fmla="*/ 169790 w 518801"/>
                  <a:gd name="connsiteY21" fmla="*/ 122154 h 604572"/>
                  <a:gd name="connsiteX22" fmla="*/ 240266 w 518801"/>
                  <a:gd name="connsiteY22" fmla="*/ 122154 h 60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8801" h="604572">
                    <a:moveTo>
                      <a:pt x="172148" y="363296"/>
                    </a:moveTo>
                    <a:lnTo>
                      <a:pt x="326037" y="604438"/>
                    </a:lnTo>
                    <a:lnTo>
                      <a:pt x="518802" y="604438"/>
                    </a:lnTo>
                    <a:lnTo>
                      <a:pt x="341870" y="352650"/>
                    </a:lnTo>
                    <a:cubicBezTo>
                      <a:pt x="353594" y="349349"/>
                      <a:pt x="364778" y="345306"/>
                      <a:pt x="375289" y="340388"/>
                    </a:cubicBezTo>
                    <a:cubicBezTo>
                      <a:pt x="408102" y="325093"/>
                      <a:pt x="433705" y="303870"/>
                      <a:pt x="452098" y="276717"/>
                    </a:cubicBezTo>
                    <a:cubicBezTo>
                      <a:pt x="470493" y="249564"/>
                      <a:pt x="479723" y="217829"/>
                      <a:pt x="479723" y="181648"/>
                    </a:cubicBezTo>
                    <a:cubicBezTo>
                      <a:pt x="479723" y="145467"/>
                      <a:pt x="470695" y="113732"/>
                      <a:pt x="452570" y="86579"/>
                    </a:cubicBezTo>
                    <a:cubicBezTo>
                      <a:pt x="434446" y="59426"/>
                      <a:pt x="409517" y="38203"/>
                      <a:pt x="377849" y="22908"/>
                    </a:cubicBezTo>
                    <a:cubicBezTo>
                      <a:pt x="346115" y="7614"/>
                      <a:pt x="309327" y="0"/>
                      <a:pt x="267486" y="0"/>
                    </a:cubicBezTo>
                    <a:lnTo>
                      <a:pt x="0" y="0"/>
                    </a:lnTo>
                    <a:lnTo>
                      <a:pt x="0" y="604573"/>
                    </a:lnTo>
                    <a:lnTo>
                      <a:pt x="169790" y="604573"/>
                    </a:lnTo>
                    <a:lnTo>
                      <a:pt x="169790" y="363431"/>
                    </a:lnTo>
                    <a:lnTo>
                      <a:pt x="172148" y="363431"/>
                    </a:lnTo>
                    <a:close/>
                    <a:moveTo>
                      <a:pt x="240266" y="122154"/>
                    </a:moveTo>
                    <a:cubicBezTo>
                      <a:pt x="263443" y="122154"/>
                      <a:pt x="281163" y="127814"/>
                      <a:pt x="293359" y="139133"/>
                    </a:cubicBezTo>
                    <a:cubicBezTo>
                      <a:pt x="305554" y="150453"/>
                      <a:pt x="311618" y="165478"/>
                      <a:pt x="311618" y="184141"/>
                    </a:cubicBezTo>
                    <a:cubicBezTo>
                      <a:pt x="311618" y="202804"/>
                      <a:pt x="305554" y="217829"/>
                      <a:pt x="293359" y="229149"/>
                    </a:cubicBezTo>
                    <a:cubicBezTo>
                      <a:pt x="281163" y="240468"/>
                      <a:pt x="263511" y="246128"/>
                      <a:pt x="240266" y="246128"/>
                    </a:cubicBezTo>
                    <a:lnTo>
                      <a:pt x="169790" y="246128"/>
                    </a:lnTo>
                    <a:lnTo>
                      <a:pt x="169790" y="122154"/>
                    </a:lnTo>
                    <a:lnTo>
                      <a:pt x="240266" y="122154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BAA942B9-D7A1-5B72-F9DA-155CB95ECF0C}"/>
                  </a:ext>
                </a:extLst>
              </p:cNvPr>
              <p:cNvSpPr/>
              <p:nvPr/>
            </p:nvSpPr>
            <p:spPr>
              <a:xfrm>
                <a:off x="7178139" y="2577953"/>
                <a:ext cx="461868" cy="604505"/>
              </a:xfrm>
              <a:custGeom>
                <a:avLst/>
                <a:gdLst>
                  <a:gd name="connsiteX0" fmla="*/ 169790 w 461868"/>
                  <a:gd name="connsiteY0" fmla="*/ 463553 h 604505"/>
                  <a:gd name="connsiteX1" fmla="*/ 169790 w 461868"/>
                  <a:gd name="connsiteY1" fmla="*/ 365115 h 604505"/>
                  <a:gd name="connsiteX2" fmla="*/ 430471 w 461868"/>
                  <a:gd name="connsiteY2" fmla="*/ 365115 h 604505"/>
                  <a:gd name="connsiteX3" fmla="*/ 430471 w 461868"/>
                  <a:gd name="connsiteY3" fmla="*/ 227532 h 604505"/>
                  <a:gd name="connsiteX4" fmla="*/ 169790 w 461868"/>
                  <a:gd name="connsiteY4" fmla="*/ 227532 h 604505"/>
                  <a:gd name="connsiteX5" fmla="*/ 169790 w 461868"/>
                  <a:gd name="connsiteY5" fmla="*/ 140952 h 604505"/>
                  <a:gd name="connsiteX6" fmla="*/ 456815 w 461868"/>
                  <a:gd name="connsiteY6" fmla="*/ 140952 h 604505"/>
                  <a:gd name="connsiteX7" fmla="*/ 456815 w 461868"/>
                  <a:gd name="connsiteY7" fmla="*/ 0 h 604505"/>
                  <a:gd name="connsiteX8" fmla="*/ 169790 w 461868"/>
                  <a:gd name="connsiteY8" fmla="*/ 0 h 604505"/>
                  <a:gd name="connsiteX9" fmla="*/ 137516 w 461868"/>
                  <a:gd name="connsiteY9" fmla="*/ 0 h 604505"/>
                  <a:gd name="connsiteX10" fmla="*/ 0 w 461868"/>
                  <a:gd name="connsiteY10" fmla="*/ 0 h 604505"/>
                  <a:gd name="connsiteX11" fmla="*/ 0 w 461868"/>
                  <a:gd name="connsiteY11" fmla="*/ 604505 h 604505"/>
                  <a:gd name="connsiteX12" fmla="*/ 137516 w 461868"/>
                  <a:gd name="connsiteY12" fmla="*/ 604505 h 604505"/>
                  <a:gd name="connsiteX13" fmla="*/ 169790 w 461868"/>
                  <a:gd name="connsiteY13" fmla="*/ 604505 h 604505"/>
                  <a:gd name="connsiteX14" fmla="*/ 461868 w 461868"/>
                  <a:gd name="connsiteY14" fmla="*/ 604505 h 604505"/>
                  <a:gd name="connsiteX15" fmla="*/ 461868 w 461868"/>
                  <a:gd name="connsiteY15" fmla="*/ 463553 h 604505"/>
                  <a:gd name="connsiteX16" fmla="*/ 169790 w 461868"/>
                  <a:gd name="connsiteY16" fmla="*/ 463553 h 6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1868" h="604505">
                    <a:moveTo>
                      <a:pt x="169790" y="463553"/>
                    </a:moveTo>
                    <a:lnTo>
                      <a:pt x="169790" y="365115"/>
                    </a:lnTo>
                    <a:lnTo>
                      <a:pt x="430471" y="365115"/>
                    </a:lnTo>
                    <a:lnTo>
                      <a:pt x="430471" y="227532"/>
                    </a:lnTo>
                    <a:lnTo>
                      <a:pt x="169790" y="227532"/>
                    </a:lnTo>
                    <a:lnTo>
                      <a:pt x="169790" y="140952"/>
                    </a:lnTo>
                    <a:lnTo>
                      <a:pt x="456815" y="140952"/>
                    </a:lnTo>
                    <a:lnTo>
                      <a:pt x="456815" y="0"/>
                    </a:lnTo>
                    <a:lnTo>
                      <a:pt x="169790" y="0"/>
                    </a:lnTo>
                    <a:lnTo>
                      <a:pt x="137516" y="0"/>
                    </a:lnTo>
                    <a:lnTo>
                      <a:pt x="0" y="0"/>
                    </a:lnTo>
                    <a:lnTo>
                      <a:pt x="0" y="604505"/>
                    </a:lnTo>
                    <a:lnTo>
                      <a:pt x="137516" y="604505"/>
                    </a:lnTo>
                    <a:lnTo>
                      <a:pt x="169790" y="604505"/>
                    </a:lnTo>
                    <a:lnTo>
                      <a:pt x="461868" y="604505"/>
                    </a:lnTo>
                    <a:lnTo>
                      <a:pt x="461868" y="463553"/>
                    </a:lnTo>
                    <a:lnTo>
                      <a:pt x="169790" y="463553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8202B54A-E398-DF7F-61F9-2FAC7F049716}"/>
                  </a:ext>
                </a:extLst>
              </p:cNvPr>
              <p:cNvSpPr/>
              <p:nvPr/>
            </p:nvSpPr>
            <p:spPr>
              <a:xfrm>
                <a:off x="4992636" y="3442465"/>
                <a:ext cx="630849" cy="604504"/>
              </a:xfrm>
              <a:custGeom>
                <a:avLst/>
                <a:gdLst>
                  <a:gd name="connsiteX0" fmla="*/ 230092 w 630849"/>
                  <a:gd name="connsiteY0" fmla="*/ 0 h 604504"/>
                  <a:gd name="connsiteX1" fmla="*/ 0 w 630849"/>
                  <a:gd name="connsiteY1" fmla="*/ 604505 h 604504"/>
                  <a:gd name="connsiteX2" fmla="*/ 173226 w 630849"/>
                  <a:gd name="connsiteY2" fmla="*/ 604505 h 604504"/>
                  <a:gd name="connsiteX3" fmla="*/ 207588 w 630849"/>
                  <a:gd name="connsiteY3" fmla="*/ 502631 h 604504"/>
                  <a:gd name="connsiteX4" fmla="*/ 420768 w 630849"/>
                  <a:gd name="connsiteY4" fmla="*/ 502631 h 604504"/>
                  <a:gd name="connsiteX5" fmla="*/ 454255 w 630849"/>
                  <a:gd name="connsiteY5" fmla="*/ 604505 h 604504"/>
                  <a:gd name="connsiteX6" fmla="*/ 630849 w 630849"/>
                  <a:gd name="connsiteY6" fmla="*/ 604505 h 604504"/>
                  <a:gd name="connsiteX7" fmla="*/ 403318 w 630849"/>
                  <a:gd name="connsiteY7" fmla="*/ 0 h 604504"/>
                  <a:gd name="connsiteX8" fmla="*/ 230092 w 630849"/>
                  <a:gd name="connsiteY8" fmla="*/ 0 h 604504"/>
                  <a:gd name="connsiteX9" fmla="*/ 252259 w 630849"/>
                  <a:gd name="connsiteY9" fmla="*/ 370236 h 604504"/>
                  <a:gd name="connsiteX10" fmla="*/ 315526 w 630849"/>
                  <a:gd name="connsiteY10" fmla="*/ 182659 h 604504"/>
                  <a:gd name="connsiteX11" fmla="*/ 377243 w 630849"/>
                  <a:gd name="connsiteY11" fmla="*/ 370236 h 604504"/>
                  <a:gd name="connsiteX12" fmla="*/ 252326 w 630849"/>
                  <a:gd name="connsiteY12" fmla="*/ 370236 h 60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0849" h="604504">
                    <a:moveTo>
                      <a:pt x="230092" y="0"/>
                    </a:moveTo>
                    <a:lnTo>
                      <a:pt x="0" y="604505"/>
                    </a:lnTo>
                    <a:lnTo>
                      <a:pt x="173226" y="604505"/>
                    </a:lnTo>
                    <a:lnTo>
                      <a:pt x="207588" y="502631"/>
                    </a:lnTo>
                    <a:lnTo>
                      <a:pt x="420768" y="502631"/>
                    </a:lnTo>
                    <a:lnTo>
                      <a:pt x="454255" y="604505"/>
                    </a:lnTo>
                    <a:lnTo>
                      <a:pt x="630849" y="604505"/>
                    </a:lnTo>
                    <a:lnTo>
                      <a:pt x="403318" y="0"/>
                    </a:lnTo>
                    <a:lnTo>
                      <a:pt x="230092" y="0"/>
                    </a:lnTo>
                    <a:close/>
                    <a:moveTo>
                      <a:pt x="252259" y="370236"/>
                    </a:moveTo>
                    <a:lnTo>
                      <a:pt x="315526" y="182659"/>
                    </a:lnTo>
                    <a:lnTo>
                      <a:pt x="377243" y="370236"/>
                    </a:lnTo>
                    <a:lnTo>
                      <a:pt x="252326" y="370236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48911286-DA1E-9AA8-C1B5-428B098B4789}"/>
                  </a:ext>
                </a:extLst>
              </p:cNvPr>
              <p:cNvSpPr/>
              <p:nvPr/>
            </p:nvSpPr>
            <p:spPr>
              <a:xfrm>
                <a:off x="5671930" y="3442465"/>
                <a:ext cx="641899" cy="604572"/>
              </a:xfrm>
              <a:custGeom>
                <a:avLst/>
                <a:gdLst>
                  <a:gd name="connsiteX0" fmla="*/ 321320 w 641899"/>
                  <a:gd name="connsiteY0" fmla="*/ 290259 h 604572"/>
                  <a:gd name="connsiteX1" fmla="*/ 123097 w 641899"/>
                  <a:gd name="connsiteY1" fmla="*/ 0 h 604572"/>
                  <a:gd name="connsiteX2" fmla="*/ 0 w 641899"/>
                  <a:gd name="connsiteY2" fmla="*/ 0 h 604572"/>
                  <a:gd name="connsiteX3" fmla="*/ 0 w 641899"/>
                  <a:gd name="connsiteY3" fmla="*/ 604572 h 604572"/>
                  <a:gd name="connsiteX4" fmla="*/ 168105 w 641899"/>
                  <a:gd name="connsiteY4" fmla="*/ 604572 h 604572"/>
                  <a:gd name="connsiteX5" fmla="*/ 168105 w 641899"/>
                  <a:gd name="connsiteY5" fmla="*/ 319636 h 604572"/>
                  <a:gd name="connsiteX6" fmla="*/ 266610 w 641899"/>
                  <a:gd name="connsiteY6" fmla="*/ 461936 h 604572"/>
                  <a:gd name="connsiteX7" fmla="*/ 375289 w 641899"/>
                  <a:gd name="connsiteY7" fmla="*/ 461936 h 604572"/>
                  <a:gd name="connsiteX8" fmla="*/ 473727 w 641899"/>
                  <a:gd name="connsiteY8" fmla="*/ 320646 h 604572"/>
                  <a:gd name="connsiteX9" fmla="*/ 473727 w 641899"/>
                  <a:gd name="connsiteY9" fmla="*/ 604572 h 604572"/>
                  <a:gd name="connsiteX10" fmla="*/ 641899 w 641899"/>
                  <a:gd name="connsiteY10" fmla="*/ 604572 h 604572"/>
                  <a:gd name="connsiteX11" fmla="*/ 641899 w 641899"/>
                  <a:gd name="connsiteY11" fmla="*/ 0 h 604572"/>
                  <a:gd name="connsiteX12" fmla="*/ 518734 w 641899"/>
                  <a:gd name="connsiteY12" fmla="*/ 0 h 604572"/>
                  <a:gd name="connsiteX13" fmla="*/ 321320 w 641899"/>
                  <a:gd name="connsiteY13" fmla="*/ 290259 h 60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1899" h="604572">
                    <a:moveTo>
                      <a:pt x="321320" y="290259"/>
                    </a:moveTo>
                    <a:lnTo>
                      <a:pt x="123097" y="0"/>
                    </a:lnTo>
                    <a:lnTo>
                      <a:pt x="0" y="0"/>
                    </a:lnTo>
                    <a:lnTo>
                      <a:pt x="0" y="604572"/>
                    </a:lnTo>
                    <a:lnTo>
                      <a:pt x="168105" y="604572"/>
                    </a:lnTo>
                    <a:lnTo>
                      <a:pt x="168105" y="319636"/>
                    </a:lnTo>
                    <a:lnTo>
                      <a:pt x="266610" y="461936"/>
                    </a:lnTo>
                    <a:lnTo>
                      <a:pt x="375289" y="461936"/>
                    </a:lnTo>
                    <a:lnTo>
                      <a:pt x="473727" y="320646"/>
                    </a:lnTo>
                    <a:lnTo>
                      <a:pt x="473727" y="604572"/>
                    </a:lnTo>
                    <a:lnTo>
                      <a:pt x="641899" y="604572"/>
                    </a:lnTo>
                    <a:lnTo>
                      <a:pt x="641899" y="0"/>
                    </a:lnTo>
                    <a:lnTo>
                      <a:pt x="518734" y="0"/>
                    </a:lnTo>
                    <a:lnTo>
                      <a:pt x="321320" y="290259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E2FABA05-7656-10CE-B8F3-55C2A6A3D7EB}"/>
                  </a:ext>
                </a:extLst>
              </p:cNvPr>
              <p:cNvSpPr/>
              <p:nvPr/>
            </p:nvSpPr>
            <p:spPr>
              <a:xfrm>
                <a:off x="6566829" y="3442465"/>
                <a:ext cx="169789" cy="604505"/>
              </a:xfrm>
              <a:custGeom>
                <a:avLst/>
                <a:gdLst>
                  <a:gd name="connsiteX0" fmla="*/ 0 w 169789"/>
                  <a:gd name="connsiteY0" fmla="*/ 0 h 604505"/>
                  <a:gd name="connsiteX1" fmla="*/ 169790 w 169789"/>
                  <a:gd name="connsiteY1" fmla="*/ 0 h 604505"/>
                  <a:gd name="connsiteX2" fmla="*/ 169790 w 169789"/>
                  <a:gd name="connsiteY2" fmla="*/ 604505 h 604505"/>
                  <a:gd name="connsiteX3" fmla="*/ 0 w 169789"/>
                  <a:gd name="connsiteY3" fmla="*/ 604505 h 6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789" h="604505">
                    <a:moveTo>
                      <a:pt x="0" y="0"/>
                    </a:moveTo>
                    <a:lnTo>
                      <a:pt x="169790" y="0"/>
                    </a:lnTo>
                    <a:lnTo>
                      <a:pt x="169790" y="604505"/>
                    </a:lnTo>
                    <a:lnTo>
                      <a:pt x="0" y="604505"/>
                    </a:ln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0F32A23-FD83-76CC-0A7C-89AD575F0C6F}"/>
                  </a:ext>
                </a:extLst>
              </p:cNvPr>
              <p:cNvSpPr/>
              <p:nvPr/>
            </p:nvSpPr>
            <p:spPr>
              <a:xfrm>
                <a:off x="6796921" y="3415312"/>
                <a:ext cx="388090" cy="395636"/>
              </a:xfrm>
              <a:custGeom>
                <a:avLst/>
                <a:gdLst>
                  <a:gd name="connsiteX0" fmla="*/ 295043 w 388090"/>
                  <a:gd name="connsiteY0" fmla="*/ 25064 h 395636"/>
                  <a:gd name="connsiteX1" fmla="*/ 194449 w 388090"/>
                  <a:gd name="connsiteY1" fmla="*/ 0 h 395636"/>
                  <a:gd name="connsiteX2" fmla="*/ 74316 w 388090"/>
                  <a:gd name="connsiteY2" fmla="*/ 32678 h 395636"/>
                  <a:gd name="connsiteX3" fmla="*/ 0 w 388090"/>
                  <a:gd name="connsiteY3" fmla="*/ 111239 h 395636"/>
                  <a:gd name="connsiteX4" fmla="*/ 98505 w 388090"/>
                  <a:gd name="connsiteY4" fmla="*/ 210553 h 395636"/>
                  <a:gd name="connsiteX5" fmla="*/ 137112 w 388090"/>
                  <a:gd name="connsiteY5" fmla="*/ 170665 h 395636"/>
                  <a:gd name="connsiteX6" fmla="*/ 186768 w 388090"/>
                  <a:gd name="connsiteY6" fmla="*/ 153687 h 395636"/>
                  <a:gd name="connsiteX7" fmla="*/ 210148 w 388090"/>
                  <a:gd name="connsiteY7" fmla="*/ 158336 h 395636"/>
                  <a:gd name="connsiteX8" fmla="*/ 225847 w 388090"/>
                  <a:gd name="connsiteY8" fmla="*/ 171946 h 395636"/>
                  <a:gd name="connsiteX9" fmla="*/ 231776 w 388090"/>
                  <a:gd name="connsiteY9" fmla="*/ 193574 h 395636"/>
                  <a:gd name="connsiteX10" fmla="*/ 225847 w 388090"/>
                  <a:gd name="connsiteY10" fmla="*/ 215673 h 395636"/>
                  <a:gd name="connsiteX11" fmla="*/ 208868 w 388090"/>
                  <a:gd name="connsiteY11" fmla="*/ 229688 h 395636"/>
                  <a:gd name="connsiteX12" fmla="*/ 183400 w 388090"/>
                  <a:gd name="connsiteY12" fmla="*/ 234337 h 395636"/>
                  <a:gd name="connsiteX13" fmla="*/ 134147 w 388090"/>
                  <a:gd name="connsiteY13" fmla="*/ 234337 h 395636"/>
                  <a:gd name="connsiteX14" fmla="*/ 146881 w 388090"/>
                  <a:gd name="connsiteY14" fmla="*/ 395637 h 395636"/>
                  <a:gd name="connsiteX15" fmla="*/ 270855 w 388090"/>
                  <a:gd name="connsiteY15" fmla="*/ 395637 h 395636"/>
                  <a:gd name="connsiteX16" fmla="*/ 274291 w 388090"/>
                  <a:gd name="connsiteY16" fmla="*/ 347530 h 395636"/>
                  <a:gd name="connsiteX17" fmla="*/ 312898 w 388090"/>
                  <a:gd name="connsiteY17" fmla="*/ 328125 h 395636"/>
                  <a:gd name="connsiteX18" fmla="*/ 367271 w 388090"/>
                  <a:gd name="connsiteY18" fmla="*/ 271663 h 395636"/>
                  <a:gd name="connsiteX19" fmla="*/ 388090 w 388090"/>
                  <a:gd name="connsiteY19" fmla="*/ 181648 h 395636"/>
                  <a:gd name="connsiteX20" fmla="*/ 363498 w 388090"/>
                  <a:gd name="connsiteY20" fmla="*/ 91228 h 395636"/>
                  <a:gd name="connsiteX21" fmla="*/ 295178 w 388090"/>
                  <a:gd name="connsiteY21" fmla="*/ 24997 h 39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8090" h="395636">
                    <a:moveTo>
                      <a:pt x="295043" y="25064"/>
                    </a:moveTo>
                    <a:cubicBezTo>
                      <a:pt x="265869" y="8355"/>
                      <a:pt x="232315" y="0"/>
                      <a:pt x="194449" y="0"/>
                    </a:cubicBezTo>
                    <a:cubicBezTo>
                      <a:pt x="146881" y="0"/>
                      <a:pt x="106860" y="10915"/>
                      <a:pt x="74316" y="32678"/>
                    </a:cubicBezTo>
                    <a:cubicBezTo>
                      <a:pt x="41773" y="54508"/>
                      <a:pt x="16979" y="80650"/>
                      <a:pt x="0" y="111239"/>
                    </a:cubicBezTo>
                    <a:lnTo>
                      <a:pt x="98505" y="210553"/>
                    </a:lnTo>
                    <a:cubicBezTo>
                      <a:pt x="108678" y="195258"/>
                      <a:pt x="121548" y="181985"/>
                      <a:pt x="137112" y="170665"/>
                    </a:cubicBezTo>
                    <a:cubicBezTo>
                      <a:pt x="152676" y="159346"/>
                      <a:pt x="169251" y="153687"/>
                      <a:pt x="186768" y="153687"/>
                    </a:cubicBezTo>
                    <a:cubicBezTo>
                      <a:pt x="195797" y="153687"/>
                      <a:pt x="203613" y="155236"/>
                      <a:pt x="210148" y="158336"/>
                    </a:cubicBezTo>
                    <a:cubicBezTo>
                      <a:pt x="216616" y="161435"/>
                      <a:pt x="221872" y="165949"/>
                      <a:pt x="225847" y="171946"/>
                    </a:cubicBezTo>
                    <a:cubicBezTo>
                      <a:pt x="229822" y="177875"/>
                      <a:pt x="231776" y="185084"/>
                      <a:pt x="231776" y="193574"/>
                    </a:cubicBezTo>
                    <a:cubicBezTo>
                      <a:pt x="231776" y="202063"/>
                      <a:pt x="229755" y="209407"/>
                      <a:pt x="225847" y="215673"/>
                    </a:cubicBezTo>
                    <a:cubicBezTo>
                      <a:pt x="221872" y="221939"/>
                      <a:pt x="216212" y="226588"/>
                      <a:pt x="208868" y="229688"/>
                    </a:cubicBezTo>
                    <a:cubicBezTo>
                      <a:pt x="201524" y="232787"/>
                      <a:pt x="193034" y="234337"/>
                      <a:pt x="183400" y="234337"/>
                    </a:cubicBezTo>
                    <a:lnTo>
                      <a:pt x="134147" y="234337"/>
                    </a:lnTo>
                    <a:lnTo>
                      <a:pt x="146881" y="395637"/>
                    </a:lnTo>
                    <a:lnTo>
                      <a:pt x="270855" y="395637"/>
                    </a:lnTo>
                    <a:lnTo>
                      <a:pt x="274291" y="347530"/>
                    </a:lnTo>
                    <a:cubicBezTo>
                      <a:pt x="287631" y="342207"/>
                      <a:pt x="300501" y="335806"/>
                      <a:pt x="312898" y="328125"/>
                    </a:cubicBezTo>
                    <a:cubicBezTo>
                      <a:pt x="335267" y="314246"/>
                      <a:pt x="353391" y="295448"/>
                      <a:pt x="367271" y="271663"/>
                    </a:cubicBezTo>
                    <a:cubicBezTo>
                      <a:pt x="381150" y="247879"/>
                      <a:pt x="388090" y="217897"/>
                      <a:pt x="388090" y="181648"/>
                    </a:cubicBezTo>
                    <a:cubicBezTo>
                      <a:pt x="388090" y="148835"/>
                      <a:pt x="379870" y="118718"/>
                      <a:pt x="363498" y="91228"/>
                    </a:cubicBezTo>
                    <a:cubicBezTo>
                      <a:pt x="347058" y="63806"/>
                      <a:pt x="324284" y="41706"/>
                      <a:pt x="295178" y="24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B4BD57E1-13FE-FBD5-C5E9-18F8AC9734B2}"/>
                  </a:ext>
                </a:extLst>
              </p:cNvPr>
              <p:cNvSpPr/>
              <p:nvPr/>
            </p:nvSpPr>
            <p:spPr>
              <a:xfrm>
                <a:off x="6913213" y="3869567"/>
                <a:ext cx="184275" cy="187644"/>
              </a:xfrm>
              <a:custGeom>
                <a:avLst/>
                <a:gdLst>
                  <a:gd name="connsiteX0" fmla="*/ 92576 w 184275"/>
                  <a:gd name="connsiteY0" fmla="*/ 0 h 187644"/>
                  <a:gd name="connsiteX1" fmla="*/ 26345 w 184275"/>
                  <a:gd name="connsiteY1" fmla="*/ 27153 h 187644"/>
                  <a:gd name="connsiteX2" fmla="*/ 0 w 184275"/>
                  <a:gd name="connsiteY2" fmla="*/ 94260 h 187644"/>
                  <a:gd name="connsiteX3" fmla="*/ 26345 w 184275"/>
                  <a:gd name="connsiteY3" fmla="*/ 160492 h 187644"/>
                  <a:gd name="connsiteX4" fmla="*/ 92576 w 184275"/>
                  <a:gd name="connsiteY4" fmla="*/ 187645 h 187644"/>
                  <a:gd name="connsiteX5" fmla="*/ 158403 w 184275"/>
                  <a:gd name="connsiteY5" fmla="*/ 160492 h 187644"/>
                  <a:gd name="connsiteX6" fmla="*/ 184276 w 184275"/>
                  <a:gd name="connsiteY6" fmla="*/ 94260 h 187644"/>
                  <a:gd name="connsiteX7" fmla="*/ 158403 w 184275"/>
                  <a:gd name="connsiteY7" fmla="*/ 27153 h 187644"/>
                  <a:gd name="connsiteX8" fmla="*/ 92576 w 184275"/>
                  <a:gd name="connsiteY8" fmla="*/ 0 h 18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275" h="187644">
                    <a:moveTo>
                      <a:pt x="92576" y="0"/>
                    </a:moveTo>
                    <a:cubicBezTo>
                      <a:pt x="65962" y="0"/>
                      <a:pt x="43862" y="9028"/>
                      <a:pt x="26345" y="27153"/>
                    </a:cubicBezTo>
                    <a:cubicBezTo>
                      <a:pt x="8826" y="45277"/>
                      <a:pt x="0" y="67646"/>
                      <a:pt x="0" y="94260"/>
                    </a:cubicBezTo>
                    <a:cubicBezTo>
                      <a:pt x="0" y="120874"/>
                      <a:pt x="8759" y="142368"/>
                      <a:pt x="26345" y="160492"/>
                    </a:cubicBezTo>
                    <a:cubicBezTo>
                      <a:pt x="43862" y="178616"/>
                      <a:pt x="65962" y="187645"/>
                      <a:pt x="92576" y="187645"/>
                    </a:cubicBezTo>
                    <a:cubicBezTo>
                      <a:pt x="119190" y="187645"/>
                      <a:pt x="141087" y="178549"/>
                      <a:pt x="158403" y="160492"/>
                    </a:cubicBezTo>
                    <a:cubicBezTo>
                      <a:pt x="175651" y="142368"/>
                      <a:pt x="184276" y="120335"/>
                      <a:pt x="184276" y="94260"/>
                    </a:cubicBezTo>
                    <a:cubicBezTo>
                      <a:pt x="184276" y="68186"/>
                      <a:pt x="175651" y="45277"/>
                      <a:pt x="158403" y="27153"/>
                    </a:cubicBezTo>
                    <a:cubicBezTo>
                      <a:pt x="141155" y="9028"/>
                      <a:pt x="119190" y="0"/>
                      <a:pt x="925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E44BB2-4217-5312-B695-25EAF4F91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5890" y="1714499"/>
            <a:ext cx="1760220" cy="625965"/>
          </a:xfrm>
        </p:spPr>
        <p:txBody>
          <a:bodyPr>
            <a:normAutofit fontScale="90000"/>
          </a:bodyPr>
          <a:lstStyle/>
          <a:p>
            <a:r>
              <a:rPr lang="en-GB" sz="3200" b="1">
                <a:latin typeface="Outfit" pitchFamily="2" charset="0"/>
              </a:rPr>
              <a:t>Round 5:</a:t>
            </a:r>
          </a:p>
        </p:txBody>
      </p:sp>
    </p:spTree>
    <p:extLst>
      <p:ext uri="{BB962C8B-B14F-4D97-AF65-F5344CB8AC3E}">
        <p14:creationId xmlns:p14="http://schemas.microsoft.com/office/powerpoint/2010/main" val="39787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E0E3-8255-ECFB-ED2C-CBD57C82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outline of a map with Bikini Atoll in the background&#10;&#10;Description automatically generated">
            <a:extLst>
              <a:ext uri="{FF2B5EF4-FFF2-40B4-BE49-F238E27FC236}">
                <a16:creationId xmlns:a16="http://schemas.microsoft.com/office/drawing/2014/main" id="{D3F041A6-7A86-CE90-4622-5B90DBE43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88" y="61425"/>
            <a:ext cx="4999995" cy="30006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5A838-75DE-5661-9178-8AC28A4E4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country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04E6D-6E73-45BD-2383-5011997CB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boast the oldest man-made structure in the world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span across two continents, Europe and Asia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My local cuisine is famous for kebabs, baklava and mezes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E5C23-E60E-BC5D-45FA-8B1DF54772AE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274765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34A00-2BD5-C775-1FDE-1E1A8AE14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outline of a map&#10;&#10;Description automatically generated">
            <a:extLst>
              <a:ext uri="{FF2B5EF4-FFF2-40B4-BE49-F238E27FC236}">
                <a16:creationId xmlns:a16="http://schemas.microsoft.com/office/drawing/2014/main" id="{C20EC8B1-FE76-28D2-733B-270FBE774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-3301"/>
          <a:stretch/>
        </p:blipFill>
        <p:spPr>
          <a:xfrm>
            <a:off x="8839200" y="67094"/>
            <a:ext cx="3352800" cy="4149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913FD-09C1-A7ED-AF21-BE876471D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city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B57BF-9EA2-6F2D-EC68-88D1C649D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the youngest capital city in Europe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Roald Dahl is one of many famous people born here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The Principality Stadium is one of the largest stadiums in Europe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E784D-92AB-7CDB-F209-0C265F5B8082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2</a:t>
            </a:r>
          </a:p>
        </p:txBody>
      </p:sp>
    </p:spTree>
    <p:extLst>
      <p:ext uri="{BB962C8B-B14F-4D97-AF65-F5344CB8AC3E}">
        <p14:creationId xmlns:p14="http://schemas.microsoft.com/office/powerpoint/2010/main" val="61638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09C88-0704-5B30-4C02-1CC2AD23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outline of a continent&#10;&#10;Description automatically generated">
            <a:extLst>
              <a:ext uri="{FF2B5EF4-FFF2-40B4-BE49-F238E27FC236}">
                <a16:creationId xmlns:a16="http://schemas.microsoft.com/office/drawing/2014/main" id="{A20E1A7E-813B-E1F9-4616-57CBB6B4F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16542" r="26312" b="16089"/>
          <a:stretch/>
        </p:blipFill>
        <p:spPr>
          <a:xfrm>
            <a:off x="8302488" y="271670"/>
            <a:ext cx="3519398" cy="3537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13E0B-163D-20D6-DB6F-1071D50F8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landmark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C9DFE-CD69-BDFB-5BCB-D299FB64D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considered one of the New Seven Wonders of the World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stand on top of Mount Corcovado above Rio de Janeiro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My arms stretch 28m wide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9D6BD-6A80-9473-85B7-1FD513781C75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3</a:t>
            </a:r>
          </a:p>
        </p:txBody>
      </p:sp>
    </p:spTree>
    <p:extLst>
      <p:ext uri="{BB962C8B-B14F-4D97-AF65-F5344CB8AC3E}">
        <p14:creationId xmlns:p14="http://schemas.microsoft.com/office/powerpoint/2010/main" val="34564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2DFC4-96C5-72C1-E210-2E6564AB7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2FD5-746A-5A5D-6EC5-2DDD66CD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country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3028-3003-E7ED-A610-F2B464B50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home to the most UNESCO World Heritage Sites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famous for looking like footwear!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have a very wonky building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E8C72-5E6E-8801-BF47-813BE2767872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4</a:t>
            </a:r>
          </a:p>
        </p:txBody>
      </p:sp>
      <p:pic>
        <p:nvPicPr>
          <p:cNvPr id="6" name="Picture 5" descr="A outline of a map&#10;&#10;Description automatically generated">
            <a:extLst>
              <a:ext uri="{FF2B5EF4-FFF2-40B4-BE49-F238E27FC236}">
                <a16:creationId xmlns:a16="http://schemas.microsoft.com/office/drawing/2014/main" id="{4546D420-CC2B-4B26-DB47-70682F57A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9966" r="25450" b="10139"/>
          <a:stretch/>
        </p:blipFill>
        <p:spPr>
          <a:xfrm>
            <a:off x="8938591" y="264219"/>
            <a:ext cx="2941983" cy="33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66F9E-C6C5-A8FE-506F-CD10287D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outline of a country&#10;&#10;Description automatically generated">
            <a:extLst>
              <a:ext uri="{FF2B5EF4-FFF2-40B4-BE49-F238E27FC236}">
                <a16:creationId xmlns:a16="http://schemas.microsoft.com/office/drawing/2014/main" id="{2372D047-222A-536A-F30D-DC0563271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66" y="173942"/>
            <a:ext cx="3802578" cy="342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4F56A-BD5E-7BCB-3DFD-3B14F7B6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city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62606-106E-048F-A030-D3D955E0D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have a famous table-shaped mountain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located at the meeting point of two oceans, Atlantic &amp; Indian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have many languages, including Xhosa and Afrikaans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2B6D4-CE4B-7ACD-4EE3-E95711612EC2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5</a:t>
            </a:r>
          </a:p>
        </p:txBody>
      </p:sp>
    </p:spTree>
    <p:extLst>
      <p:ext uri="{BB962C8B-B14F-4D97-AF65-F5344CB8AC3E}">
        <p14:creationId xmlns:p14="http://schemas.microsoft.com/office/powerpoint/2010/main" val="26132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B9FBF-F345-259E-7B39-901E3878F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7E79-B561-E875-C90F-B936E0676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landmark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D5D54-F3F9-EE41-C9F4-38FE5EEF0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was a gift from France to celebrate friendship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a symbol of freedom and democracy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hold a torch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F231E-D454-0B9A-B03F-1434C3EE64DF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6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860F7540-30E1-A685-EB3A-6758887F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18305" r="15004" b="16385"/>
          <a:stretch/>
        </p:blipFill>
        <p:spPr>
          <a:xfrm>
            <a:off x="7699513" y="418306"/>
            <a:ext cx="4128054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9637D-4A8A-429A-A041-133C5BDB1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outline of a map&#10;&#10;Description automatically generated">
            <a:extLst>
              <a:ext uri="{FF2B5EF4-FFF2-40B4-BE49-F238E27FC236}">
                <a16:creationId xmlns:a16="http://schemas.microsoft.com/office/drawing/2014/main" id="{5569E35A-EFB4-A71C-1B87-A4AE90B54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48" y="215414"/>
            <a:ext cx="3771251" cy="3213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95F4C-3AA1-5A1B-8570-5863D9ACC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country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1E940-6890-75DC-CAF4-B6C39D83B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a country and also a continent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have the largest coral reef in the world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70% desert or semi-desert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E5326-5A0C-CF90-AAAA-1300138AC8D3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7</a:t>
            </a:r>
          </a:p>
        </p:txBody>
      </p:sp>
    </p:spTree>
    <p:extLst>
      <p:ext uri="{BB962C8B-B14F-4D97-AF65-F5344CB8AC3E}">
        <p14:creationId xmlns:p14="http://schemas.microsoft.com/office/powerpoint/2010/main" val="391778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3012-93FB-D126-A163-A7E308CD1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CE9F-B00C-9631-2C50-A3B1AF205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city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C32A2-7CA8-DF38-2D4E-77B9B7A66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the birthplace of tapas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The Santiago </a:t>
            </a:r>
            <a:r>
              <a:rPr lang="en-GB" err="1">
                <a:latin typeface="Outfit" pitchFamily="2" charset="0"/>
              </a:rPr>
              <a:t>Bernabéu</a:t>
            </a: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stadium is found here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am one of Europe’s sunniest capital cities</a:t>
            </a:r>
            <a:endParaRPr lang="en-GB">
              <a:latin typeface="Outfi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F83B2-FE80-7890-9E57-DD5CA3B1C707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8</a:t>
            </a:r>
          </a:p>
        </p:txBody>
      </p:sp>
      <p:pic>
        <p:nvPicPr>
          <p:cNvPr id="6" name="Picture 5" descr="A black outline of a country&#10;&#10;Description automatically generated">
            <a:extLst>
              <a:ext uri="{FF2B5EF4-FFF2-40B4-BE49-F238E27FC236}">
                <a16:creationId xmlns:a16="http://schemas.microsoft.com/office/drawing/2014/main" id="{FD305D2C-D71E-CCB9-5BDB-FA3DA30F9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6" r="2839" b="10888"/>
          <a:stretch/>
        </p:blipFill>
        <p:spPr>
          <a:xfrm>
            <a:off x="8154856" y="281610"/>
            <a:ext cx="3771251" cy="298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E09D-01D6-91CA-9766-7F149A5D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2560D9DA-5961-C1BB-2FC1-C9A25E6C7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E3BD3F5-B3DC-6040-F606-F3A2FB0AE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194FD7C-14F4-AD8C-DC83-E13E5CA57671}"/>
              </a:ext>
            </a:extLst>
          </p:cNvPr>
          <p:cNvGrpSpPr/>
          <p:nvPr/>
        </p:nvGrpSpPr>
        <p:grpSpPr>
          <a:xfrm>
            <a:off x="3553839" y="816775"/>
            <a:ext cx="5639847" cy="745460"/>
            <a:chOff x="3553839" y="952665"/>
            <a:chExt cx="5639847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E245B7-2166-C9CE-F24B-FD66EA0966E9}"/>
                </a:ext>
              </a:extLst>
            </p:cNvPr>
            <p:cNvSpPr txBox="1"/>
            <p:nvPr/>
          </p:nvSpPr>
          <p:spPr>
            <a:xfrm>
              <a:off x="3553839" y="1002230"/>
              <a:ext cx="1777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A70D4B-6DEE-E464-D69E-FAB51136BF53}"/>
                </a:ext>
              </a:extLst>
            </p:cNvPr>
            <p:cNvGrpSpPr/>
            <p:nvPr/>
          </p:nvGrpSpPr>
          <p:grpSpPr>
            <a:xfrm>
              <a:off x="6959436" y="952665"/>
              <a:ext cx="2234250" cy="745460"/>
              <a:chOff x="6959436" y="902405"/>
              <a:chExt cx="2234250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84A2FE-860E-D8FE-14B5-485F4F15199A}"/>
                  </a:ext>
                </a:extLst>
              </p:cNvPr>
              <p:cNvSpPr txBox="1"/>
              <p:nvPr/>
            </p:nvSpPr>
            <p:spPr>
              <a:xfrm>
                <a:off x="7019472" y="902405"/>
                <a:ext cx="17262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WEST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EF31A00-F3EE-17AA-6C14-C99042A73F89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3,020 miles</a:t>
                </a:r>
              </a:p>
            </p:txBody>
          </p: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72CA8018-598B-FF93-1707-60FB7ED91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7710" y="482105"/>
            <a:ext cx="1414800" cy="14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276DB6-9C5D-69D6-F950-A107C1266085}"/>
              </a:ext>
            </a:extLst>
          </p:cNvPr>
          <p:cNvSpPr txBox="1"/>
          <p:nvPr/>
        </p:nvSpPr>
        <p:spPr>
          <a:xfrm>
            <a:off x="340302" y="277154"/>
            <a:ext cx="250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220629-C7E1-BE7B-A2AA-3F92DB98A937}"/>
              </a:ext>
            </a:extLst>
          </p:cNvPr>
          <p:cNvGrpSpPr/>
          <p:nvPr/>
        </p:nvGrpSpPr>
        <p:grpSpPr>
          <a:xfrm>
            <a:off x="1625366" y="1562234"/>
            <a:ext cx="2368241" cy="3464683"/>
            <a:chOff x="1625366" y="1562234"/>
            <a:chExt cx="2368241" cy="346468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6558AEF-1726-D8F5-B4F8-C8D94307E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09618-30EA-37CC-4F97-74F594E93AA4}"/>
                </a:ext>
              </a:extLst>
            </p:cNvPr>
            <p:cNvSpPr txBox="1"/>
            <p:nvPr/>
          </p:nvSpPr>
          <p:spPr>
            <a:xfrm>
              <a:off x="1625366" y="4380586"/>
              <a:ext cx="2368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Edinburgh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34FAD0-99B9-A273-9661-60BE671896FA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FBDE64E-C274-55F1-F8BE-3173C5805AB4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D12D70-1556-5AA0-269B-117BE4CB12DC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528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38E275-1FEF-0796-10C8-FF655CCC0D12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250F3C6-3A7D-3E00-DBB0-F8393FCC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9069F6-6A35-DAF9-A35A-8F305A155F99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Mexico City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Las Vegas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Washington DC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Montreal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5A1D77-88D2-C012-A041-1F3848432A4F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0697002-F219-06FE-8A73-FBA43DD4C6C7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79FAA7-7DB9-B5DB-A7E9-F81380DB2998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78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4018-4BB2-ACCF-4574-771DD30B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outline of a country&#10;&#10;Description automatically generated">
            <a:extLst>
              <a:ext uri="{FF2B5EF4-FFF2-40B4-BE49-F238E27FC236}">
                <a16:creationId xmlns:a16="http://schemas.microsoft.com/office/drawing/2014/main" id="{7C3E361A-F1A0-F171-218C-8B8F8E9B0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08" y="74354"/>
            <a:ext cx="3349807" cy="3622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E77A6-B959-3DCC-915C-9F1DA7647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landmark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3FA44C-3247-4943-72A9-092579A8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a symbol of eternal love made in 1631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have two tombs inside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140 miles away from New Delhi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6927A-CF15-6FAD-5342-C0453D4EACF1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9</a:t>
            </a:r>
          </a:p>
        </p:txBody>
      </p:sp>
    </p:spTree>
    <p:extLst>
      <p:ext uri="{BB962C8B-B14F-4D97-AF65-F5344CB8AC3E}">
        <p14:creationId xmlns:p14="http://schemas.microsoft.com/office/powerpoint/2010/main" val="22545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F0C41-4703-3A9F-56BC-EFF4F18E6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outline of a map&#10;&#10;Description automatically generated">
            <a:extLst>
              <a:ext uri="{FF2B5EF4-FFF2-40B4-BE49-F238E27FC236}">
                <a16:creationId xmlns:a16="http://schemas.microsoft.com/office/drawing/2014/main" id="{4C05CDE3-765D-35D7-34D3-9D2C19C88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20057"/>
          <a:stretch/>
        </p:blipFill>
        <p:spPr>
          <a:xfrm>
            <a:off x="8340995" y="344557"/>
            <a:ext cx="3354049" cy="3872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B65B2-D10A-63B4-E6E3-C083F52FD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6843"/>
            <a:ext cx="9144000" cy="900599"/>
          </a:xfrm>
        </p:spPr>
        <p:txBody>
          <a:bodyPr>
            <a:noAutofit/>
          </a:bodyPr>
          <a:lstStyle/>
          <a:p>
            <a:r>
              <a:rPr lang="en-GB" sz="5400" b="1">
                <a:latin typeface="Outfit" pitchFamily="2" charset="0"/>
              </a:rPr>
              <a:t>What country am 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DB7E6-40AE-1F1B-5091-7550878C9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6898"/>
            <a:ext cx="9144000" cy="1401846"/>
          </a:xfrm>
        </p:spPr>
        <p:txBody>
          <a:bodyPr/>
          <a:lstStyle/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am the home of Machu Picchu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host the source of the River Amazon</a:t>
            </a:r>
          </a:p>
          <a:p>
            <a:pPr marL="342900" indent="-342900">
              <a:buClr>
                <a:srgbClr val="3DD38A"/>
              </a:buClr>
              <a:buFont typeface="Wingdings 3" panose="05040102010807070707" pitchFamily="18" charset="2"/>
              <a:buChar char="ê"/>
            </a:pPr>
            <a:r>
              <a:rPr lang="en-GB">
                <a:latin typeface="Outfit" pitchFamily="2" charset="0"/>
              </a:rPr>
              <a:t>I contain mountains, rainforest, desert and beaches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FB2D6-6823-C7AC-3E76-AB138374E90B}"/>
              </a:ext>
            </a:extLst>
          </p:cNvPr>
          <p:cNvSpPr txBox="1"/>
          <p:nvPr/>
        </p:nvSpPr>
        <p:spPr>
          <a:xfrm>
            <a:off x="4745738" y="1239256"/>
            <a:ext cx="27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10</a:t>
            </a:r>
          </a:p>
        </p:txBody>
      </p:sp>
    </p:spTree>
    <p:extLst>
      <p:ext uri="{BB962C8B-B14F-4D97-AF65-F5344CB8AC3E}">
        <p14:creationId xmlns:p14="http://schemas.microsoft.com/office/powerpoint/2010/main" val="2860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4515-9EC2-794D-7BEE-40DBFBFC7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42A4-BE3F-2499-6BB3-AF46B890E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1325"/>
            <a:ext cx="9144000" cy="918873"/>
          </a:xfrm>
        </p:spPr>
        <p:txBody>
          <a:bodyPr/>
          <a:lstStyle/>
          <a:p>
            <a:r>
              <a:rPr lang="en-GB" b="1">
                <a:latin typeface="Outfit" pitchFamily="2" charset="0"/>
              </a:rPr>
              <a:t>Round 5: Answers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AA2852-0026-2485-F220-C0A116A46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5469" y="1992598"/>
            <a:ext cx="4181061" cy="3810000"/>
          </a:xfrm>
        </p:spPr>
        <p:txBody>
          <a:bodyPr>
            <a:normAutofit fontScale="85000"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Turkey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Cardiff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Statue of Christ the Redeemer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Italy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Cape Town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Statue of Liberty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Australia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Madrid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Taj Mahal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226421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A9E93-D0C0-D667-F1E3-B51A90943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58066AEC-78EC-7291-8D68-9D7605017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44834"/>
          <a:stretch/>
        </p:blipFill>
        <p:spPr>
          <a:xfrm>
            <a:off x="2362333" y="4574561"/>
            <a:ext cx="7467335" cy="228344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BF915A2-161C-5AE7-A1BE-7313F74C3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1359"/>
          <a:stretch/>
        </p:blipFill>
        <p:spPr>
          <a:xfrm>
            <a:off x="3663107" y="2950669"/>
            <a:ext cx="5196583" cy="3907332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9F1C546F-3C93-6C9C-5534-927ABD9BBF51}"/>
              </a:ext>
            </a:extLst>
          </p:cNvPr>
          <p:cNvSpPr txBox="1">
            <a:spLocks/>
          </p:cNvSpPr>
          <p:nvPr/>
        </p:nvSpPr>
        <p:spPr>
          <a:xfrm>
            <a:off x="5215890" y="279483"/>
            <a:ext cx="1760220" cy="6259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Outfit" pitchFamily="2" charset="0"/>
              </a:rPr>
              <a:t>Round 6: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A38E1E40-2AA1-3619-5091-A9EADD7D1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9773" y="974095"/>
            <a:ext cx="4761299" cy="22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6FD16-5B43-1242-A0C0-EC79DFE1A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va flowing through a mountain&#10;&#10;Description automatically generated with medium confidence">
            <a:extLst>
              <a:ext uri="{FF2B5EF4-FFF2-40B4-BE49-F238E27FC236}">
                <a16:creationId xmlns:a16="http://schemas.microsoft.com/office/drawing/2014/main" id="{E0D0B92F-B2C4-7EE9-A50C-551BE87C3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E01D07-358A-AB85-D426-1434A7CCD3E6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EABCA-49BF-9728-4F27-588CF18AB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4513"/>
            <a:ext cx="9144000" cy="1168930"/>
          </a:xfrm>
        </p:spPr>
        <p:txBody>
          <a:bodyPr>
            <a:normAutofit fontScale="90000"/>
          </a:bodyPr>
          <a:lstStyle/>
          <a:p>
            <a:r>
              <a:rPr lang="en-GB" sz="4000" spc="-150">
                <a:latin typeface="Outfit" pitchFamily="2" charset="0"/>
              </a:rPr>
              <a:t>Iceland is currently experiencing it’s tenth volcanic eruption since 2021.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E1D29-EE7B-B408-9AFB-F931F87DD335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5F453E-71A6-36FF-E0D4-7292A14509C9}"/>
              </a:ext>
            </a:extLst>
          </p:cNvPr>
          <p:cNvGrpSpPr/>
          <p:nvPr/>
        </p:nvGrpSpPr>
        <p:grpSpPr>
          <a:xfrm>
            <a:off x="3690907" y="4100911"/>
            <a:ext cx="2113085" cy="883846"/>
            <a:chOff x="2300125" y="4771787"/>
            <a:chExt cx="2817441" cy="11784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CD8439-245F-7228-ADA2-0BF087C4C6A5}"/>
                </a:ext>
              </a:extLst>
            </p:cNvPr>
            <p:cNvSpPr/>
            <p:nvPr/>
          </p:nvSpPr>
          <p:spPr>
            <a:xfrm rot="5400000">
              <a:off x="3119617" y="3952297"/>
              <a:ext cx="1178458" cy="2817438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2F21CAB-A955-9BB5-4931-4FA23EC1460A}"/>
                </a:ext>
              </a:extLst>
            </p:cNvPr>
            <p:cNvSpPr txBox="1">
              <a:spLocks/>
            </p:cNvSpPr>
            <p:nvPr/>
          </p:nvSpPr>
          <p:spPr>
            <a:xfrm>
              <a:off x="2300125" y="4860444"/>
              <a:ext cx="2817441" cy="10011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400" b="1">
                  <a:solidFill>
                    <a:schemeClr val="bg1"/>
                  </a:solidFill>
                  <a:latin typeface="Outfit" pitchFamily="2" charset="0"/>
                </a:rPr>
                <a:t>TRUE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16BFA6-EC6B-CD35-C513-F3B1BAD9D371}"/>
              </a:ext>
            </a:extLst>
          </p:cNvPr>
          <p:cNvGrpSpPr/>
          <p:nvPr/>
        </p:nvGrpSpPr>
        <p:grpSpPr>
          <a:xfrm>
            <a:off x="6127711" y="4100910"/>
            <a:ext cx="2373381" cy="883846"/>
            <a:chOff x="6127711" y="4100910"/>
            <a:chExt cx="2373381" cy="8838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E9901C-3417-7A29-0A43-133B41799272}"/>
                </a:ext>
              </a:extLst>
            </p:cNvPr>
            <p:cNvSpPr/>
            <p:nvPr/>
          </p:nvSpPr>
          <p:spPr>
            <a:xfrm rot="5400000">
              <a:off x="6872479" y="3356142"/>
              <a:ext cx="883846" cy="2373381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04E7904-87B7-02EC-F046-BF9526FA47D4}"/>
                </a:ext>
              </a:extLst>
            </p:cNvPr>
            <p:cNvSpPr txBox="1">
              <a:spLocks/>
            </p:cNvSpPr>
            <p:nvPr/>
          </p:nvSpPr>
          <p:spPr>
            <a:xfrm>
              <a:off x="6127711" y="4167404"/>
              <a:ext cx="2373381" cy="7508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400" b="1">
                  <a:solidFill>
                    <a:schemeClr val="bg1"/>
                  </a:solidFill>
                  <a:latin typeface="Outfit" pitchFamily="2" charset="0"/>
                </a:rPr>
                <a:t>FALSE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5A7B8C7-DCE5-05C9-5F8F-50B777B24A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34BC5B-275C-3A7E-EA22-A701B94E0A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026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6012F-F3FF-E02C-032E-9AEEFD7DD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2960940-A2F6-C23A-DFAA-14D59C957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217C24-3721-E407-203B-C7963F7EA7FE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81C99-6255-538B-C4DC-701DD154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2674"/>
            <a:ext cx="9144000" cy="646331"/>
          </a:xfrm>
        </p:spPr>
        <p:txBody>
          <a:bodyPr>
            <a:normAutofit/>
          </a:bodyPr>
          <a:lstStyle/>
          <a:p>
            <a:r>
              <a:rPr lang="en-GB" sz="4000" spc="-150">
                <a:latin typeface="Outfit" pitchFamily="2" charset="0"/>
              </a:rPr>
              <a:t>What is the main cause of earthquakes?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BEC1C-B9CB-69E5-2EA6-344330DBD05C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ABA1-83AC-EBB3-C50A-0BB8C96E826D}"/>
              </a:ext>
            </a:extLst>
          </p:cNvPr>
          <p:cNvGrpSpPr/>
          <p:nvPr/>
        </p:nvGrpSpPr>
        <p:grpSpPr>
          <a:xfrm>
            <a:off x="1990806" y="3610741"/>
            <a:ext cx="1817918" cy="1407072"/>
            <a:chOff x="1990806" y="3610741"/>
            <a:chExt cx="1817918" cy="1407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27DA0F-341E-A3CA-1040-B0A6973119C4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3D4EFD-61E1-B473-97CF-3C7ACC64951D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61E7BA-0783-F33D-B2A3-F93A85D71CE5}"/>
                </a:ext>
              </a:extLst>
            </p:cNvPr>
            <p:cNvSpPr/>
            <p:nvPr/>
          </p:nvSpPr>
          <p:spPr>
            <a:xfrm rot="5400000">
              <a:off x="2401624" y="3610715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B037259-1FE8-827B-AD6A-42CC16B4789D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152878"/>
              <a:ext cx="1817915" cy="64633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Volcanic Eruptions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3F92CAA-FF2D-B344-F94E-8BDC0CACC32A}"/>
              </a:ext>
            </a:extLst>
          </p:cNvPr>
          <p:cNvGrpSpPr/>
          <p:nvPr/>
        </p:nvGrpSpPr>
        <p:grpSpPr>
          <a:xfrm>
            <a:off x="4087268" y="3615323"/>
            <a:ext cx="1817917" cy="1402497"/>
            <a:chOff x="4087268" y="3615323"/>
            <a:chExt cx="1817917" cy="140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97C333-93D5-2768-503A-BDD586760D9A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EE8749-79BC-D5B5-7993-E37F636699F3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1916ED-89B2-8389-E7C2-984D9E84755F}"/>
                </a:ext>
              </a:extLst>
            </p:cNvPr>
            <p:cNvSpPr/>
            <p:nvPr/>
          </p:nvSpPr>
          <p:spPr>
            <a:xfrm rot="5400000">
              <a:off x="4498082" y="3610720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308F6F65-C632-B21A-2841-CB7D75DD8BEE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167046"/>
              <a:ext cx="1817915" cy="64633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Movement of tectonic plates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6D9213-8E87-59EA-3220-71B51E552A7D}"/>
              </a:ext>
            </a:extLst>
          </p:cNvPr>
          <p:cNvGrpSpPr/>
          <p:nvPr/>
        </p:nvGrpSpPr>
        <p:grpSpPr>
          <a:xfrm>
            <a:off x="6183728" y="3615327"/>
            <a:ext cx="1817917" cy="1402495"/>
            <a:chOff x="6183728" y="3615327"/>
            <a:chExt cx="1817917" cy="140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674D8F-643F-480B-6309-59F0B210A663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794E3E-EAF3-AF9A-9F29-BEAF05D5ED27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BC583E-FAB2-C0F7-2AE5-39B5A808495A}"/>
                </a:ext>
              </a:extLst>
            </p:cNvPr>
            <p:cNvSpPr/>
            <p:nvPr/>
          </p:nvSpPr>
          <p:spPr>
            <a:xfrm rot="5400000">
              <a:off x="6594542" y="3610722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FB4E6635-ED29-F966-EDBD-0CD2E71B6429}"/>
                </a:ext>
              </a:extLst>
            </p:cNvPr>
            <p:cNvSpPr txBox="1">
              <a:spLocks/>
            </p:cNvSpPr>
            <p:nvPr/>
          </p:nvSpPr>
          <p:spPr>
            <a:xfrm>
              <a:off x="6183728" y="4299486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Tidal Waves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CA735F-85A8-0FF2-6F32-437F3BA7C7DE}"/>
              </a:ext>
            </a:extLst>
          </p:cNvPr>
          <p:cNvGrpSpPr/>
          <p:nvPr/>
        </p:nvGrpSpPr>
        <p:grpSpPr>
          <a:xfrm>
            <a:off x="8348059" y="3615325"/>
            <a:ext cx="1817917" cy="1402491"/>
            <a:chOff x="8348059" y="3615325"/>
            <a:chExt cx="1817917" cy="1402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7954EB-F529-1269-0F9B-73BAF13C5A74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C810F2-7E0D-42A9-984D-70B32D1F8865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53738A-FB86-7C73-A07E-BC5AB34F88BB}"/>
                </a:ext>
              </a:extLst>
            </p:cNvPr>
            <p:cNvSpPr/>
            <p:nvPr/>
          </p:nvSpPr>
          <p:spPr>
            <a:xfrm rot="5400000">
              <a:off x="8758876" y="3610718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8EEF2CE3-1D5A-B9A6-6731-C6CEDC92480A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285318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Monsoon rains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0D549E2E-1488-BFC9-FFCB-535150915CF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D7E61-3C16-ADCE-5371-F12C5FF2AD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576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D600-D0E0-4FF2-B54A-D84E8D8B2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682BC5-936D-B984-1804-A2B94A8C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B3EA4E-4F06-6413-F3C4-CC9F117C8306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E5098-AD85-00DD-2B98-94768B310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56373"/>
            <a:ext cx="9144000" cy="872854"/>
          </a:xfrm>
        </p:spPr>
        <p:txBody>
          <a:bodyPr>
            <a:normAutofit fontScale="90000"/>
          </a:bodyPr>
          <a:lstStyle/>
          <a:p>
            <a:r>
              <a:rPr lang="en-GB" sz="3200" spc="-150">
                <a:latin typeface="Outfit" pitchFamily="2" charset="0"/>
              </a:rPr>
              <a:t>Which </a:t>
            </a:r>
            <a:r>
              <a:rPr lang="en-GB" sz="3200" b="1" u="sng">
                <a:latin typeface="Outfit" pitchFamily="2" charset="0"/>
              </a:rPr>
              <a:t>two</a:t>
            </a:r>
            <a:r>
              <a:rPr lang="en-GB" sz="3200" spc="-150">
                <a:latin typeface="Outfit" pitchFamily="2" charset="0"/>
              </a:rPr>
              <a:t> of these countries are most likely to experience a tropical storm?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CD051-18F3-1FBE-9C3C-B410A1CD3AE6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718D32-A6CC-CE7F-E1B9-6610C4512B51}"/>
              </a:ext>
            </a:extLst>
          </p:cNvPr>
          <p:cNvGrpSpPr/>
          <p:nvPr/>
        </p:nvGrpSpPr>
        <p:grpSpPr>
          <a:xfrm>
            <a:off x="1990806" y="3610741"/>
            <a:ext cx="1817918" cy="1407072"/>
            <a:chOff x="1990806" y="3610741"/>
            <a:chExt cx="1817918" cy="1407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3155A3-0A3D-4F06-5292-26279B113E7B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84DA47-438C-E699-B4EE-B4C7ED3749FB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234E30-7630-D221-104F-A5710D5B9071}"/>
                </a:ext>
              </a:extLst>
            </p:cNvPr>
            <p:cNvSpPr/>
            <p:nvPr/>
          </p:nvSpPr>
          <p:spPr>
            <a:xfrm rot="5400000">
              <a:off x="2401624" y="3610715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3A447ACF-ED45-0EE0-8A8E-A56CF55C29F1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275363"/>
              <a:ext cx="1817915" cy="4062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Spain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5CC5BC-BBDC-A0B4-7883-EF7EBDF30B70}"/>
              </a:ext>
            </a:extLst>
          </p:cNvPr>
          <p:cNvGrpSpPr/>
          <p:nvPr/>
        </p:nvGrpSpPr>
        <p:grpSpPr>
          <a:xfrm>
            <a:off x="4087268" y="3615323"/>
            <a:ext cx="1817917" cy="1402497"/>
            <a:chOff x="4087268" y="3615323"/>
            <a:chExt cx="1817917" cy="140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CDCE2-5830-22C8-7843-98071EEA8A5D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11EBB7-358B-3888-E2D0-FC58CE10A9C5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7955CF-A0B2-AC86-0225-CB7F887EC278}"/>
                </a:ext>
              </a:extLst>
            </p:cNvPr>
            <p:cNvSpPr/>
            <p:nvPr/>
          </p:nvSpPr>
          <p:spPr>
            <a:xfrm rot="5400000">
              <a:off x="4498082" y="3610720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9F2FC89F-FED2-C8E1-7CF3-0EC79FDB16B0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299485"/>
              <a:ext cx="1817915" cy="3814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Cuba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4B9CF0-8445-ABFE-C51C-24746A77A7FB}"/>
              </a:ext>
            </a:extLst>
          </p:cNvPr>
          <p:cNvGrpSpPr/>
          <p:nvPr/>
        </p:nvGrpSpPr>
        <p:grpSpPr>
          <a:xfrm>
            <a:off x="6183728" y="3615327"/>
            <a:ext cx="1817917" cy="1402495"/>
            <a:chOff x="6183728" y="3615327"/>
            <a:chExt cx="1817917" cy="140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9D8D9F-1639-ED68-3A4C-283F83ED5BF9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60F9BC-BEA2-CF06-EBA7-645CB382D778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D05BAF-1FFC-AD51-1F8D-0C91B042125C}"/>
                </a:ext>
              </a:extLst>
            </p:cNvPr>
            <p:cNvSpPr/>
            <p:nvPr/>
          </p:nvSpPr>
          <p:spPr>
            <a:xfrm rot="5400000">
              <a:off x="6594542" y="3610722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F88CF03E-0282-E3E6-70F8-4BC740516BC0}"/>
                </a:ext>
              </a:extLst>
            </p:cNvPr>
            <p:cNvSpPr txBox="1">
              <a:spLocks/>
            </p:cNvSpPr>
            <p:nvPr/>
          </p:nvSpPr>
          <p:spPr>
            <a:xfrm>
              <a:off x="6183728" y="4299486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Egypt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116735-B88D-5828-70E8-5842F9D62ABC}"/>
              </a:ext>
            </a:extLst>
          </p:cNvPr>
          <p:cNvGrpSpPr/>
          <p:nvPr/>
        </p:nvGrpSpPr>
        <p:grpSpPr>
          <a:xfrm>
            <a:off x="8348059" y="3615325"/>
            <a:ext cx="1817917" cy="1402491"/>
            <a:chOff x="8348059" y="3615325"/>
            <a:chExt cx="1817917" cy="1402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80473C-3D18-60D6-CA03-52DC9956C497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954579-C294-E22B-5564-57473C228F58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E1BAA4-A78A-0772-47EA-1EF2F8B4C17C}"/>
                </a:ext>
              </a:extLst>
            </p:cNvPr>
            <p:cNvSpPr/>
            <p:nvPr/>
          </p:nvSpPr>
          <p:spPr>
            <a:xfrm rot="5400000">
              <a:off x="8758876" y="3610718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02142612-91DE-6808-2EAA-AEB10F9C5A2E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285318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Philippines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E3A59DBF-42A3-1640-0618-380F4B982EA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F8AB9-4F00-E8F3-46AB-9203F62F98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32629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FD3E-7A05-B5EA-3C60-670523E0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6A0E65F-A444-D480-4807-BA535CC2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86DC31-3DCB-F232-7B03-4A7A22522A39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B6360-44E7-765A-C6FF-067EF1366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3216" y="2682898"/>
            <a:ext cx="8145075" cy="883847"/>
          </a:xfrm>
        </p:spPr>
        <p:txBody>
          <a:bodyPr>
            <a:normAutofit/>
          </a:bodyPr>
          <a:lstStyle/>
          <a:p>
            <a:r>
              <a:rPr lang="en-GB" sz="2800" spc="-150">
                <a:latin typeface="Outfit" pitchFamily="2" charset="0"/>
              </a:rPr>
              <a:t>China has recently started encouraging ‘sink hole tourism’ and has discovered new species underground.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B6783-11AA-2890-AB96-608747FA2015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FA8409-1D87-CA99-E7C1-1A81251DCE6B}"/>
              </a:ext>
            </a:extLst>
          </p:cNvPr>
          <p:cNvGrpSpPr/>
          <p:nvPr/>
        </p:nvGrpSpPr>
        <p:grpSpPr>
          <a:xfrm>
            <a:off x="3690907" y="4100911"/>
            <a:ext cx="2113085" cy="883846"/>
            <a:chOff x="2300125" y="4771787"/>
            <a:chExt cx="2817441" cy="11784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95F788-287B-73C6-C73A-D42ACAEE8A49}"/>
                </a:ext>
              </a:extLst>
            </p:cNvPr>
            <p:cNvSpPr/>
            <p:nvPr/>
          </p:nvSpPr>
          <p:spPr>
            <a:xfrm rot="5400000">
              <a:off x="3119617" y="3952297"/>
              <a:ext cx="1178458" cy="2817438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0D56902-C208-D625-E561-8885F009DC78}"/>
                </a:ext>
              </a:extLst>
            </p:cNvPr>
            <p:cNvSpPr txBox="1">
              <a:spLocks/>
            </p:cNvSpPr>
            <p:nvPr/>
          </p:nvSpPr>
          <p:spPr>
            <a:xfrm>
              <a:off x="2300125" y="4860444"/>
              <a:ext cx="2817441" cy="10011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400" b="1">
                  <a:solidFill>
                    <a:schemeClr val="bg1"/>
                  </a:solidFill>
                  <a:latin typeface="Outfit" pitchFamily="2" charset="0"/>
                </a:rPr>
                <a:t>TRUE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371EA-0C40-2462-99C1-EB11335BE0C9}"/>
              </a:ext>
            </a:extLst>
          </p:cNvPr>
          <p:cNvGrpSpPr/>
          <p:nvPr/>
        </p:nvGrpSpPr>
        <p:grpSpPr>
          <a:xfrm>
            <a:off x="6127711" y="4100910"/>
            <a:ext cx="2373381" cy="883846"/>
            <a:chOff x="6127711" y="4100910"/>
            <a:chExt cx="2373381" cy="8838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42B132-531F-808F-7D48-ADDBC2D8363C}"/>
                </a:ext>
              </a:extLst>
            </p:cNvPr>
            <p:cNvSpPr/>
            <p:nvPr/>
          </p:nvSpPr>
          <p:spPr>
            <a:xfrm rot="5400000">
              <a:off x="6872479" y="3356142"/>
              <a:ext cx="883846" cy="2373381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63FFFA4-3A68-00CE-8DDB-959A5C685888}"/>
                </a:ext>
              </a:extLst>
            </p:cNvPr>
            <p:cNvSpPr txBox="1">
              <a:spLocks/>
            </p:cNvSpPr>
            <p:nvPr/>
          </p:nvSpPr>
          <p:spPr>
            <a:xfrm>
              <a:off x="6127711" y="4167404"/>
              <a:ext cx="2373381" cy="7508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400" b="1">
                  <a:solidFill>
                    <a:schemeClr val="bg1"/>
                  </a:solidFill>
                  <a:latin typeface="Outfit" pitchFamily="2" charset="0"/>
                </a:rPr>
                <a:t>FALSE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593BB39E-C070-49B5-EE11-9BB951D6E1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95667E-43A0-5389-4AD7-3E79DB4357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42077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10DC4-3854-4F3D-0F97-B8914AC9E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FEEAF44-202E-2343-C02B-FBDAFD8B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A2EFA2-0CFC-F052-891A-34312B6311AD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7842D-94E7-BE09-CBA5-A26CC985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56373"/>
            <a:ext cx="9144000" cy="872854"/>
          </a:xfrm>
        </p:spPr>
        <p:txBody>
          <a:bodyPr>
            <a:normAutofit fontScale="90000"/>
          </a:bodyPr>
          <a:lstStyle/>
          <a:p>
            <a:pPr>
              <a:tabLst>
                <a:tab pos="3411538" algn="l"/>
              </a:tabLst>
            </a:pPr>
            <a:r>
              <a:rPr lang="en-GB" sz="3200" spc="-150">
                <a:latin typeface="Outfit" pitchFamily="2" charset="0"/>
              </a:rPr>
              <a:t>What natural hazard has caused extensive damage in Malaysia in 2024?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249F1-F17A-4B13-3512-AA16B4A9312A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CC17F3-673E-E30D-4C9C-53A7F9378E94}"/>
              </a:ext>
            </a:extLst>
          </p:cNvPr>
          <p:cNvGrpSpPr/>
          <p:nvPr/>
        </p:nvGrpSpPr>
        <p:grpSpPr>
          <a:xfrm>
            <a:off x="1990806" y="3610741"/>
            <a:ext cx="1817918" cy="1407072"/>
            <a:chOff x="1990806" y="3610741"/>
            <a:chExt cx="1817918" cy="1407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B884C1-EA66-A2D5-DBD1-E7FDA975EA37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AB4595-E891-C234-87A7-4E22A03BE288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C99836F-B94B-C5C6-CF40-B5256224A2BF}"/>
                </a:ext>
              </a:extLst>
            </p:cNvPr>
            <p:cNvSpPr/>
            <p:nvPr/>
          </p:nvSpPr>
          <p:spPr>
            <a:xfrm rot="5400000">
              <a:off x="2401624" y="3610715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F9A6489-3C92-C8F4-1E67-5B6D59ED48A1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275363"/>
              <a:ext cx="1817915" cy="4062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Earthquake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48606D0-501B-37F9-5E5D-7802B71E447F}"/>
              </a:ext>
            </a:extLst>
          </p:cNvPr>
          <p:cNvGrpSpPr/>
          <p:nvPr/>
        </p:nvGrpSpPr>
        <p:grpSpPr>
          <a:xfrm>
            <a:off x="4087268" y="3615323"/>
            <a:ext cx="1817917" cy="1402497"/>
            <a:chOff x="4087268" y="3615323"/>
            <a:chExt cx="1817917" cy="140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FD6C41-40F9-5A9E-41DF-81391C345998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07D077-7DB0-7EE7-A546-6DF0A566F95F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1D4730-598C-CD5A-E6BB-BAE97B2F4E06}"/>
                </a:ext>
              </a:extLst>
            </p:cNvPr>
            <p:cNvSpPr/>
            <p:nvPr/>
          </p:nvSpPr>
          <p:spPr>
            <a:xfrm rot="5400000">
              <a:off x="4498082" y="3610720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B144605C-8CF9-E40F-83A3-D050A2E40853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299485"/>
              <a:ext cx="1817915" cy="3814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Floods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62A758-514A-7530-DCA4-3F93CCA2D2AB}"/>
              </a:ext>
            </a:extLst>
          </p:cNvPr>
          <p:cNvGrpSpPr/>
          <p:nvPr/>
        </p:nvGrpSpPr>
        <p:grpSpPr>
          <a:xfrm>
            <a:off x="6183728" y="3615327"/>
            <a:ext cx="1817917" cy="1402495"/>
            <a:chOff x="6183728" y="3615327"/>
            <a:chExt cx="1817917" cy="140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1E9D4F-1FDC-E9D6-586B-EDA47C8CB9A8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D81049-AA05-0E45-5DA4-AD64F88487CA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BFEE82-A3EB-83F6-BB4F-287896A133A9}"/>
                </a:ext>
              </a:extLst>
            </p:cNvPr>
            <p:cNvSpPr/>
            <p:nvPr/>
          </p:nvSpPr>
          <p:spPr>
            <a:xfrm rot="5400000">
              <a:off x="6594542" y="3610722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643D8D57-D1B0-112F-3B2D-73540CC53530}"/>
                </a:ext>
              </a:extLst>
            </p:cNvPr>
            <p:cNvSpPr txBox="1">
              <a:spLocks/>
            </p:cNvSpPr>
            <p:nvPr/>
          </p:nvSpPr>
          <p:spPr>
            <a:xfrm>
              <a:off x="6183728" y="4189853"/>
              <a:ext cx="1817915" cy="6007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Volcanic eruption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85B59A-9A7A-1261-DF99-A52C32828D9B}"/>
              </a:ext>
            </a:extLst>
          </p:cNvPr>
          <p:cNvGrpSpPr/>
          <p:nvPr/>
        </p:nvGrpSpPr>
        <p:grpSpPr>
          <a:xfrm>
            <a:off x="8348059" y="3615325"/>
            <a:ext cx="1817917" cy="1402491"/>
            <a:chOff x="8348059" y="3615325"/>
            <a:chExt cx="1817917" cy="1402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7FED3D-F20C-E841-01FC-EC92B98CFAFB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A61DA9-03AB-2A06-E8B2-F4BA01F78436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57DBCC-65A2-DDA8-E6A1-D654CDB4B79D}"/>
                </a:ext>
              </a:extLst>
            </p:cNvPr>
            <p:cNvSpPr/>
            <p:nvPr/>
          </p:nvSpPr>
          <p:spPr>
            <a:xfrm rot="5400000">
              <a:off x="8758876" y="3610718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8F45C2EF-2CA9-7BCD-27DE-06288A2E6810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285318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Tsunami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ACD9F476-FA74-FE23-5066-CBC8E1E1DFA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0296F1-386F-28A9-2B88-1F89DDA5DE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5751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217F6-131D-A710-9596-35CEE52D9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5B7323-F339-0630-1A73-9CF40F52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79C72D-0F52-C512-B801-7739B1E5CEEB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8C7DD-E1E9-C2CB-06A5-B50CED698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806" y="2456373"/>
            <a:ext cx="8175168" cy="876420"/>
          </a:xfrm>
        </p:spPr>
        <p:txBody>
          <a:bodyPr>
            <a:normAutofit fontScale="90000"/>
          </a:bodyPr>
          <a:lstStyle/>
          <a:p>
            <a:pPr>
              <a:tabLst>
                <a:tab pos="3411538" algn="l"/>
              </a:tabLst>
            </a:pPr>
            <a:r>
              <a:rPr lang="en-GB" sz="3200" spc="-150">
                <a:latin typeface="Outfit" pitchFamily="2" charset="0"/>
              </a:rPr>
              <a:t>Odd one out: Which one of these does not cause landslides?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518D6-E553-8775-6E00-0C7B1A38EA01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6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1E07E9-5440-D15F-4462-E0FCB7158EBF}"/>
              </a:ext>
            </a:extLst>
          </p:cNvPr>
          <p:cNvGrpSpPr/>
          <p:nvPr/>
        </p:nvGrpSpPr>
        <p:grpSpPr>
          <a:xfrm>
            <a:off x="1990806" y="3610741"/>
            <a:ext cx="1817918" cy="1407072"/>
            <a:chOff x="1990806" y="3610741"/>
            <a:chExt cx="1817918" cy="1407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D4F149-B18A-7E9A-A70E-23A1D23B6ACF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3A4029-3DEE-F1F5-2B4A-00467CD8D889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663E50-B2DF-41E5-5DC4-DD1733A7E20F}"/>
                </a:ext>
              </a:extLst>
            </p:cNvPr>
            <p:cNvSpPr/>
            <p:nvPr/>
          </p:nvSpPr>
          <p:spPr>
            <a:xfrm rot="5400000">
              <a:off x="2401624" y="3610715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7F8FD3F1-B39F-54C2-2903-90D530975FB0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165527"/>
              <a:ext cx="1817915" cy="6493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Excessive rainfall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FE2FCA-48CF-FD15-43F9-4ACC16A4A258}"/>
              </a:ext>
            </a:extLst>
          </p:cNvPr>
          <p:cNvGrpSpPr/>
          <p:nvPr/>
        </p:nvGrpSpPr>
        <p:grpSpPr>
          <a:xfrm>
            <a:off x="4087268" y="3615323"/>
            <a:ext cx="1817917" cy="1402497"/>
            <a:chOff x="4087268" y="3615323"/>
            <a:chExt cx="1817917" cy="140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4258FC-62C6-86BC-027F-41F94BD6D59F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2DFDAC-65C8-0A2F-752A-31CE787CCDDF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FFDF12-699A-2A21-37E5-8052F503C260}"/>
                </a:ext>
              </a:extLst>
            </p:cNvPr>
            <p:cNvSpPr/>
            <p:nvPr/>
          </p:nvSpPr>
          <p:spPr>
            <a:xfrm rot="5400000">
              <a:off x="4498082" y="3610720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FD47F633-97D4-1CCF-FB89-A7C2A7BD4696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299485"/>
              <a:ext cx="1817915" cy="3814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Earthquakes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7A3DBB-E436-055B-0384-7FF066CB1C6D}"/>
              </a:ext>
            </a:extLst>
          </p:cNvPr>
          <p:cNvGrpSpPr/>
          <p:nvPr/>
        </p:nvGrpSpPr>
        <p:grpSpPr>
          <a:xfrm>
            <a:off x="6183729" y="3615327"/>
            <a:ext cx="1817916" cy="1402495"/>
            <a:chOff x="6183729" y="3615327"/>
            <a:chExt cx="1817916" cy="140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B48285-F23A-941B-266E-1584755FD9BB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44BCDC-7C81-18CA-F813-AF93F7FCA9A0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D3591B-0AB3-B289-5E41-1433D7556180}"/>
                </a:ext>
              </a:extLst>
            </p:cNvPr>
            <p:cNvSpPr/>
            <p:nvPr/>
          </p:nvSpPr>
          <p:spPr>
            <a:xfrm rot="5400000">
              <a:off x="6594542" y="3610722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E67CEFEA-0838-F62D-4D7D-423F10667EBD}"/>
                </a:ext>
              </a:extLst>
            </p:cNvPr>
            <p:cNvSpPr txBox="1">
              <a:spLocks/>
            </p:cNvSpPr>
            <p:nvPr/>
          </p:nvSpPr>
          <p:spPr>
            <a:xfrm>
              <a:off x="6183729" y="4080222"/>
              <a:ext cx="1817915" cy="6007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Drought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759F890-D37C-FCB8-5672-40845C4BA072}"/>
              </a:ext>
            </a:extLst>
          </p:cNvPr>
          <p:cNvGrpSpPr/>
          <p:nvPr/>
        </p:nvGrpSpPr>
        <p:grpSpPr>
          <a:xfrm>
            <a:off x="8348059" y="3615325"/>
            <a:ext cx="1817917" cy="1402491"/>
            <a:chOff x="8348059" y="3615325"/>
            <a:chExt cx="1817917" cy="1402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AAE46-F09F-C643-321F-123FF2A44DAC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A47287-C6DE-B1AE-4B65-E67C067DEF3F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137C22-0175-1882-E74A-80201DF09257}"/>
                </a:ext>
              </a:extLst>
            </p:cNvPr>
            <p:cNvSpPr/>
            <p:nvPr/>
          </p:nvSpPr>
          <p:spPr>
            <a:xfrm rot="5400000">
              <a:off x="8758876" y="3610718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75716A9D-7542-A637-C850-C1ED45A3F137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285318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Deforestation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681999D-1533-DA54-C5FD-1E8375BFDA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1DE01-55CE-5537-CEFC-39DF01ADC6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19529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A51E8-D24C-CD06-C1A9-68A9F3EF5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E73373FC-A9F8-AA44-1BC0-DBA52DF6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B100124-7178-BAA1-04BC-65956B2FAECB}"/>
              </a:ext>
            </a:extLst>
          </p:cNvPr>
          <p:cNvGrpSpPr/>
          <p:nvPr/>
        </p:nvGrpSpPr>
        <p:grpSpPr>
          <a:xfrm>
            <a:off x="2998315" y="816775"/>
            <a:ext cx="6928714" cy="745460"/>
            <a:chOff x="2998315" y="952665"/>
            <a:chExt cx="6928714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AAEFA6-4343-78C6-CEF7-6BC4B3E9C31D}"/>
                </a:ext>
              </a:extLst>
            </p:cNvPr>
            <p:cNvSpPr txBox="1"/>
            <p:nvPr/>
          </p:nvSpPr>
          <p:spPr>
            <a:xfrm>
              <a:off x="2998315" y="1002230"/>
              <a:ext cx="2333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drive…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11ADF46-6B67-0D78-3DC9-3825F34450C7}"/>
                </a:ext>
              </a:extLst>
            </p:cNvPr>
            <p:cNvGrpSpPr/>
            <p:nvPr/>
          </p:nvGrpSpPr>
          <p:grpSpPr>
            <a:xfrm>
              <a:off x="6959436" y="952665"/>
              <a:ext cx="2967593" cy="745460"/>
              <a:chOff x="6959436" y="902405"/>
              <a:chExt cx="2967593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A844897-8A15-E63C-8C1E-34EA7A005EFD}"/>
                  </a:ext>
                </a:extLst>
              </p:cNvPr>
              <p:cNvSpPr txBox="1"/>
              <p:nvPr/>
            </p:nvSpPr>
            <p:spPr>
              <a:xfrm>
                <a:off x="6959436" y="902405"/>
                <a:ext cx="29675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SOUTH, SOUTH-EAST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4DAD9F-1AD7-6A93-6F94-42B91DC6D0E2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371 miles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4379F46C-C99F-5BD4-D120-7A92D503D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5634" y="2541319"/>
            <a:ext cx="5457600" cy="1604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6AB1B-2F2E-3A7A-FE12-F0DB173842D8}"/>
              </a:ext>
            </a:extLst>
          </p:cNvPr>
          <p:cNvSpPr txBox="1"/>
          <p:nvPr/>
        </p:nvSpPr>
        <p:spPr>
          <a:xfrm>
            <a:off x="340301" y="277154"/>
            <a:ext cx="25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7C4E58-9CC9-248E-57F8-2F0C13FBDF68}"/>
              </a:ext>
            </a:extLst>
          </p:cNvPr>
          <p:cNvGrpSpPr/>
          <p:nvPr/>
        </p:nvGrpSpPr>
        <p:grpSpPr>
          <a:xfrm>
            <a:off x="1632535" y="1562234"/>
            <a:ext cx="2368241" cy="3464683"/>
            <a:chOff x="1632535" y="1562234"/>
            <a:chExt cx="2368241" cy="3464683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3546ED-B748-3D7C-C85F-8F345304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1A2155-D992-A2AB-0D4F-2630EE728F97}"/>
                </a:ext>
              </a:extLst>
            </p:cNvPr>
            <p:cNvSpPr txBox="1"/>
            <p:nvPr/>
          </p:nvSpPr>
          <p:spPr>
            <a:xfrm>
              <a:off x="1632535" y="4380586"/>
              <a:ext cx="2368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Edinburgh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853AE1-F117-4777-0669-08F2B81280EB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2FEAC5B-657C-AACB-FAB0-57958A32E4F2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0A5199-5C0B-6D7B-128E-F0596557D6EF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28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81B772-B6A9-4E65-DFB9-C37BED62D678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75C6ECB-54D3-B19F-5E64-8E4F77C9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9B2526-DF95-E0F0-FF98-5661BB79FBB0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Manchester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Cardiff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London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Leeds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7B3746-5684-41F4-9535-659F20314598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44DFE9-994C-AF79-F63A-33AD92671BEE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BD6B31-C2A6-C917-AC8F-D9825D0FB712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4099EC-71B0-C056-7750-F4C3781FA041}"/>
              </a:ext>
            </a:extLst>
          </p:cNvPr>
          <p:cNvGrpSpPr/>
          <p:nvPr/>
        </p:nvGrpSpPr>
        <p:grpSpPr>
          <a:xfrm>
            <a:off x="5387034" y="482105"/>
            <a:ext cx="1414800" cy="1414800"/>
            <a:chOff x="4621815" y="2227802"/>
            <a:chExt cx="2887218" cy="28873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F081451-480D-BBFF-BFE0-B44165100A99}"/>
                </a:ext>
              </a:extLst>
            </p:cNvPr>
            <p:cNvGrpSpPr/>
            <p:nvPr/>
          </p:nvGrpSpPr>
          <p:grpSpPr>
            <a:xfrm>
              <a:off x="4621815" y="2227802"/>
              <a:ext cx="2887218" cy="2887313"/>
              <a:chOff x="4621815" y="2227802"/>
              <a:chExt cx="2887218" cy="2887313"/>
            </a:xfrm>
          </p:grpSpPr>
          <p:sp>
            <p:nvSpPr>
              <p:cNvPr id="35" name="Free-form: Shape 34">
                <a:extLst>
                  <a:ext uri="{FF2B5EF4-FFF2-40B4-BE49-F238E27FC236}">
                    <a16:creationId xmlns:a16="http://schemas.microsoft.com/office/drawing/2014/main" id="{E56A19EB-103C-EF41-14B9-B8C483B303EA}"/>
                  </a:ext>
                </a:extLst>
              </p:cNvPr>
              <p:cNvSpPr/>
              <p:nvPr/>
            </p:nvSpPr>
            <p:spPr>
              <a:xfrm>
                <a:off x="4709064" y="2312954"/>
                <a:ext cx="2712720" cy="2712719"/>
              </a:xfrm>
              <a:custGeom>
                <a:avLst/>
                <a:gdLst>
                  <a:gd name="connsiteX0" fmla="*/ 1356360 w 2712720"/>
                  <a:gd name="connsiteY0" fmla="*/ 0 h 2712719"/>
                  <a:gd name="connsiteX1" fmla="*/ 0 w 2712720"/>
                  <a:gd name="connsiteY1" fmla="*/ 1356360 h 2712719"/>
                  <a:gd name="connsiteX2" fmla="*/ 1356360 w 2712720"/>
                  <a:gd name="connsiteY2" fmla="*/ 2712720 h 2712719"/>
                  <a:gd name="connsiteX3" fmla="*/ 2712720 w 2712720"/>
                  <a:gd name="connsiteY3" fmla="*/ 1356360 h 2712719"/>
                  <a:gd name="connsiteX4" fmla="*/ 1356360 w 2712720"/>
                  <a:gd name="connsiteY4" fmla="*/ 0 h 2712719"/>
                  <a:gd name="connsiteX5" fmla="*/ 1356360 w 2712720"/>
                  <a:gd name="connsiteY5" fmla="*/ 2046637 h 2712719"/>
                  <a:gd name="connsiteX6" fmla="*/ 666179 w 2712720"/>
                  <a:gd name="connsiteY6" fmla="*/ 1356455 h 2712719"/>
                  <a:gd name="connsiteX7" fmla="*/ 1356360 w 2712720"/>
                  <a:gd name="connsiteY7" fmla="*/ 666274 h 2712719"/>
                  <a:gd name="connsiteX8" fmla="*/ 2046542 w 2712720"/>
                  <a:gd name="connsiteY8" fmla="*/ 1356455 h 2712719"/>
                  <a:gd name="connsiteX9" fmla="*/ 1356360 w 2712720"/>
                  <a:gd name="connsiteY9" fmla="*/ 2046637 h 271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2720" h="2712719">
                    <a:moveTo>
                      <a:pt x="1356360" y="0"/>
                    </a:moveTo>
                    <a:cubicBezTo>
                      <a:pt x="607219" y="0"/>
                      <a:pt x="0" y="607314"/>
                      <a:pt x="0" y="1356360"/>
                    </a:cubicBezTo>
                    <a:cubicBezTo>
                      <a:pt x="0" y="2105406"/>
                      <a:pt x="607314" y="2712720"/>
                      <a:pt x="1356360" y="2712720"/>
                    </a:cubicBezTo>
                    <a:cubicBezTo>
                      <a:pt x="2105406" y="2712720"/>
                      <a:pt x="2712720" y="2105406"/>
                      <a:pt x="2712720" y="1356360"/>
                    </a:cubicBezTo>
                    <a:cubicBezTo>
                      <a:pt x="2712720" y="607314"/>
                      <a:pt x="2105406" y="0"/>
                      <a:pt x="1356360" y="0"/>
                    </a:cubicBezTo>
                    <a:close/>
                    <a:moveTo>
                      <a:pt x="1356360" y="2046637"/>
                    </a:moveTo>
                    <a:cubicBezTo>
                      <a:pt x="975170" y="2046637"/>
                      <a:pt x="666179" y="1737646"/>
                      <a:pt x="666179" y="1356455"/>
                    </a:cubicBezTo>
                    <a:cubicBezTo>
                      <a:pt x="666179" y="975265"/>
                      <a:pt x="975170" y="666274"/>
                      <a:pt x="1356360" y="666274"/>
                    </a:cubicBezTo>
                    <a:cubicBezTo>
                      <a:pt x="1737551" y="666274"/>
                      <a:pt x="2046542" y="975265"/>
                      <a:pt x="2046542" y="1356455"/>
                    </a:cubicBezTo>
                    <a:cubicBezTo>
                      <a:pt x="2046542" y="1737646"/>
                      <a:pt x="1737551" y="2046637"/>
                      <a:pt x="1356360" y="2046637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-form: Shape 35">
                <a:extLst>
                  <a:ext uri="{FF2B5EF4-FFF2-40B4-BE49-F238E27FC236}">
                    <a16:creationId xmlns:a16="http://schemas.microsoft.com/office/drawing/2014/main" id="{DC4F50B0-F8B5-4646-0616-6178A7BA621C}"/>
                  </a:ext>
                </a:extLst>
              </p:cNvPr>
              <p:cNvSpPr/>
              <p:nvPr/>
            </p:nvSpPr>
            <p:spPr>
              <a:xfrm>
                <a:off x="4621815" y="2227802"/>
                <a:ext cx="2887218" cy="2887313"/>
              </a:xfrm>
              <a:custGeom>
                <a:avLst/>
                <a:gdLst>
                  <a:gd name="connsiteX0" fmla="*/ 1443609 w 2887218"/>
                  <a:gd name="connsiteY0" fmla="*/ 2887313 h 2887313"/>
                  <a:gd name="connsiteX1" fmla="*/ 0 w 2887218"/>
                  <a:gd name="connsiteY1" fmla="*/ 1443704 h 2887313"/>
                  <a:gd name="connsiteX2" fmla="*/ 1443609 w 2887218"/>
                  <a:gd name="connsiteY2" fmla="*/ 0 h 2887313"/>
                  <a:gd name="connsiteX3" fmla="*/ 2887218 w 2887218"/>
                  <a:gd name="connsiteY3" fmla="*/ 1443609 h 2887313"/>
                  <a:gd name="connsiteX4" fmla="*/ 1443609 w 2887218"/>
                  <a:gd name="connsiteY4" fmla="*/ 2887218 h 2887313"/>
                  <a:gd name="connsiteX5" fmla="*/ 1443609 w 2887218"/>
                  <a:gd name="connsiteY5" fmla="*/ 152400 h 2887313"/>
                  <a:gd name="connsiteX6" fmla="*/ 152400 w 2887218"/>
                  <a:gd name="connsiteY6" fmla="*/ 1443609 h 2887313"/>
                  <a:gd name="connsiteX7" fmla="*/ 1443609 w 2887218"/>
                  <a:gd name="connsiteY7" fmla="*/ 2734818 h 2887313"/>
                  <a:gd name="connsiteX8" fmla="*/ 2734818 w 2887218"/>
                  <a:gd name="connsiteY8" fmla="*/ 1443609 h 2887313"/>
                  <a:gd name="connsiteX9" fmla="*/ 1443609 w 2887218"/>
                  <a:gd name="connsiteY9" fmla="*/ 152400 h 288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7218" h="2887313">
                    <a:moveTo>
                      <a:pt x="1443609" y="2887313"/>
                    </a:moveTo>
                    <a:cubicBezTo>
                      <a:pt x="647605" y="2887313"/>
                      <a:pt x="0" y="2239709"/>
                      <a:pt x="0" y="1443704"/>
                    </a:cubicBezTo>
                    <a:cubicBezTo>
                      <a:pt x="0" y="647700"/>
                      <a:pt x="647605" y="0"/>
                      <a:pt x="1443609" y="0"/>
                    </a:cubicBezTo>
                    <a:cubicBezTo>
                      <a:pt x="2239613" y="0"/>
                      <a:pt x="2887218" y="647605"/>
                      <a:pt x="2887218" y="1443609"/>
                    </a:cubicBezTo>
                    <a:cubicBezTo>
                      <a:pt x="2887218" y="2239613"/>
                      <a:pt x="2239613" y="2887218"/>
                      <a:pt x="1443609" y="2887218"/>
                    </a:cubicBezTo>
                    <a:close/>
                    <a:moveTo>
                      <a:pt x="1443609" y="152400"/>
                    </a:moveTo>
                    <a:cubicBezTo>
                      <a:pt x="731615" y="152400"/>
                      <a:pt x="152400" y="731615"/>
                      <a:pt x="152400" y="1443609"/>
                    </a:cubicBezTo>
                    <a:cubicBezTo>
                      <a:pt x="152400" y="2155603"/>
                      <a:pt x="731615" y="2734818"/>
                      <a:pt x="1443609" y="2734818"/>
                    </a:cubicBezTo>
                    <a:cubicBezTo>
                      <a:pt x="2155603" y="2734818"/>
                      <a:pt x="2734818" y="2155603"/>
                      <a:pt x="2734818" y="1443609"/>
                    </a:cubicBezTo>
                    <a:cubicBezTo>
                      <a:pt x="2734818" y="731615"/>
                      <a:pt x="2155603" y="152400"/>
                      <a:pt x="1443609" y="1524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-form: Shape 36">
                <a:extLst>
                  <a:ext uri="{FF2B5EF4-FFF2-40B4-BE49-F238E27FC236}">
                    <a16:creationId xmlns:a16="http://schemas.microsoft.com/office/drawing/2014/main" id="{6D90B093-1211-8D5D-0728-913DF0F72306}"/>
                  </a:ext>
                </a:extLst>
              </p:cNvPr>
              <p:cNvSpPr/>
              <p:nvPr/>
            </p:nvSpPr>
            <p:spPr>
              <a:xfrm>
                <a:off x="5306853" y="2913126"/>
                <a:ext cx="1516951" cy="1516951"/>
              </a:xfrm>
              <a:custGeom>
                <a:avLst/>
                <a:gdLst>
                  <a:gd name="connsiteX0" fmla="*/ 758571 w 1516951"/>
                  <a:gd name="connsiteY0" fmla="*/ 1516856 h 1516951"/>
                  <a:gd name="connsiteX1" fmla="*/ 682371 w 1516951"/>
                  <a:gd name="connsiteY1" fmla="*/ 1440656 h 1516951"/>
                  <a:gd name="connsiteX2" fmla="*/ 758571 w 1516951"/>
                  <a:gd name="connsiteY2" fmla="*/ 1364456 h 1516951"/>
                  <a:gd name="connsiteX3" fmla="*/ 1364647 w 1516951"/>
                  <a:gd name="connsiteY3" fmla="*/ 758380 h 1516951"/>
                  <a:gd name="connsiteX4" fmla="*/ 758571 w 1516951"/>
                  <a:gd name="connsiteY4" fmla="*/ 152305 h 1516951"/>
                  <a:gd name="connsiteX5" fmla="*/ 152495 w 1516951"/>
                  <a:gd name="connsiteY5" fmla="*/ 758380 h 1516951"/>
                  <a:gd name="connsiteX6" fmla="*/ 555784 w 1516951"/>
                  <a:gd name="connsiteY6" fmla="*/ 1329785 h 1516951"/>
                  <a:gd name="connsiteX7" fmla="*/ 602075 w 1516951"/>
                  <a:gd name="connsiteY7" fmla="*/ 1427131 h 1516951"/>
                  <a:gd name="connsiteX8" fmla="*/ 504730 w 1516951"/>
                  <a:gd name="connsiteY8" fmla="*/ 1473422 h 1516951"/>
                  <a:gd name="connsiteX9" fmla="*/ 0 w 1516951"/>
                  <a:gd name="connsiteY9" fmla="*/ 758476 h 1516951"/>
                  <a:gd name="connsiteX10" fmla="*/ 758476 w 1516951"/>
                  <a:gd name="connsiteY10" fmla="*/ 0 h 1516951"/>
                  <a:gd name="connsiteX11" fmla="*/ 1516952 w 1516951"/>
                  <a:gd name="connsiteY11" fmla="*/ 758476 h 1516951"/>
                  <a:gd name="connsiteX12" fmla="*/ 758476 w 1516951"/>
                  <a:gd name="connsiteY12" fmla="*/ 1516952 h 15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6951" h="1516951">
                    <a:moveTo>
                      <a:pt x="758571" y="1516856"/>
                    </a:moveTo>
                    <a:cubicBezTo>
                      <a:pt x="716470" y="1516856"/>
                      <a:pt x="682371" y="1482757"/>
                      <a:pt x="682371" y="1440656"/>
                    </a:cubicBezTo>
                    <a:cubicBezTo>
                      <a:pt x="682371" y="1398556"/>
                      <a:pt x="716470" y="1364456"/>
                      <a:pt x="758571" y="1364456"/>
                    </a:cubicBezTo>
                    <a:cubicBezTo>
                      <a:pt x="1092803" y="1364456"/>
                      <a:pt x="1364647" y="1092518"/>
                      <a:pt x="1364647" y="758380"/>
                    </a:cubicBezTo>
                    <a:cubicBezTo>
                      <a:pt x="1364647" y="424243"/>
                      <a:pt x="1092708" y="152305"/>
                      <a:pt x="758571" y="152305"/>
                    </a:cubicBezTo>
                    <a:cubicBezTo>
                      <a:pt x="424434" y="152305"/>
                      <a:pt x="152495" y="424243"/>
                      <a:pt x="152495" y="758380"/>
                    </a:cubicBezTo>
                    <a:cubicBezTo>
                      <a:pt x="152495" y="1014508"/>
                      <a:pt x="314515" y="1244155"/>
                      <a:pt x="555784" y="1329785"/>
                    </a:cubicBezTo>
                    <a:cubicBezTo>
                      <a:pt x="595408" y="1343882"/>
                      <a:pt x="616172" y="1387411"/>
                      <a:pt x="602075" y="1427131"/>
                    </a:cubicBezTo>
                    <a:cubicBezTo>
                      <a:pt x="587978" y="1466755"/>
                      <a:pt x="544449" y="1487519"/>
                      <a:pt x="504730" y="1473422"/>
                    </a:cubicBezTo>
                    <a:cubicBezTo>
                      <a:pt x="202882" y="1366266"/>
                      <a:pt x="0" y="1078897"/>
                      <a:pt x="0" y="758476"/>
                    </a:cubicBezTo>
                    <a:cubicBezTo>
                      <a:pt x="0" y="340233"/>
                      <a:pt x="340233" y="0"/>
                      <a:pt x="758476" y="0"/>
                    </a:cubicBezTo>
                    <a:cubicBezTo>
                      <a:pt x="1176719" y="0"/>
                      <a:pt x="1516952" y="340233"/>
                      <a:pt x="1516952" y="758476"/>
                    </a:cubicBezTo>
                    <a:cubicBezTo>
                      <a:pt x="1516952" y="1176718"/>
                      <a:pt x="1176719" y="1516952"/>
                      <a:pt x="758476" y="15169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-form: Shape 37">
                <a:extLst>
                  <a:ext uri="{FF2B5EF4-FFF2-40B4-BE49-F238E27FC236}">
                    <a16:creationId xmlns:a16="http://schemas.microsoft.com/office/drawing/2014/main" id="{5FC5D7C7-D6D3-9B30-D79E-96FDF7CE431F}"/>
                  </a:ext>
                </a:extLst>
              </p:cNvPr>
              <p:cNvSpPr/>
              <p:nvPr/>
            </p:nvSpPr>
            <p:spPr>
              <a:xfrm>
                <a:off x="6015894" y="3621881"/>
                <a:ext cx="99059" cy="99059"/>
              </a:xfrm>
              <a:custGeom>
                <a:avLst/>
                <a:gdLst>
                  <a:gd name="connsiteX0" fmla="*/ 99060 w 99059"/>
                  <a:gd name="connsiteY0" fmla="*/ 49530 h 99059"/>
                  <a:gd name="connsiteX1" fmla="*/ 49530 w 99059"/>
                  <a:gd name="connsiteY1" fmla="*/ 99060 h 99059"/>
                  <a:gd name="connsiteX2" fmla="*/ 0 w 99059"/>
                  <a:gd name="connsiteY2" fmla="*/ 49530 h 99059"/>
                  <a:gd name="connsiteX3" fmla="*/ 49530 w 99059"/>
                  <a:gd name="connsiteY3" fmla="*/ 0 h 99059"/>
                  <a:gd name="connsiteX4" fmla="*/ 99060 w 99059"/>
                  <a:gd name="connsiteY4" fmla="*/ 49530 h 9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59" h="99059">
                    <a:moveTo>
                      <a:pt x="99060" y="49530"/>
                    </a:moveTo>
                    <a:cubicBezTo>
                      <a:pt x="99060" y="76885"/>
                      <a:pt x="76885" y="99060"/>
                      <a:pt x="49530" y="99060"/>
                    </a:cubicBezTo>
                    <a:cubicBezTo>
                      <a:pt x="22175" y="99060"/>
                      <a:pt x="0" y="76885"/>
                      <a:pt x="0" y="49530"/>
                    </a:cubicBezTo>
                    <a:cubicBezTo>
                      <a:pt x="0" y="22175"/>
                      <a:pt x="22176" y="0"/>
                      <a:pt x="49530" y="0"/>
                    </a:cubicBezTo>
                    <a:cubicBezTo>
                      <a:pt x="76885" y="0"/>
                      <a:pt x="99060" y="22175"/>
                      <a:pt x="99060" y="495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-form: Shape 38">
                <a:extLst>
                  <a:ext uri="{FF2B5EF4-FFF2-40B4-BE49-F238E27FC236}">
                    <a16:creationId xmlns:a16="http://schemas.microsoft.com/office/drawing/2014/main" id="{4374DE0C-0D02-3391-01FD-85A7D9767160}"/>
                  </a:ext>
                </a:extLst>
              </p:cNvPr>
              <p:cNvSpPr/>
              <p:nvPr/>
            </p:nvSpPr>
            <p:spPr>
              <a:xfrm>
                <a:off x="5954362" y="2514219"/>
                <a:ext cx="259841" cy="304133"/>
              </a:xfrm>
              <a:custGeom>
                <a:avLst/>
                <a:gdLst>
                  <a:gd name="connsiteX0" fmla="*/ 15240 w 259841"/>
                  <a:gd name="connsiteY0" fmla="*/ 304038 h 304133"/>
                  <a:gd name="connsiteX1" fmla="*/ 0 w 259841"/>
                  <a:gd name="connsiteY1" fmla="*/ 288798 h 304133"/>
                  <a:gd name="connsiteX2" fmla="*/ 0 w 259841"/>
                  <a:gd name="connsiteY2" fmla="*/ 15240 h 304133"/>
                  <a:gd name="connsiteX3" fmla="*/ 15240 w 259841"/>
                  <a:gd name="connsiteY3" fmla="*/ 0 h 304133"/>
                  <a:gd name="connsiteX4" fmla="*/ 59150 w 259841"/>
                  <a:gd name="connsiteY4" fmla="*/ 0 h 304133"/>
                  <a:gd name="connsiteX5" fmla="*/ 84106 w 259841"/>
                  <a:gd name="connsiteY5" fmla="*/ 11430 h 304133"/>
                  <a:gd name="connsiteX6" fmla="*/ 166021 w 259841"/>
                  <a:gd name="connsiteY6" fmla="*/ 105156 h 304133"/>
                  <a:gd name="connsiteX7" fmla="*/ 166021 w 259841"/>
                  <a:gd name="connsiteY7" fmla="*/ 15240 h 304133"/>
                  <a:gd name="connsiteX8" fmla="*/ 181261 w 259841"/>
                  <a:gd name="connsiteY8" fmla="*/ 0 h 304133"/>
                  <a:gd name="connsiteX9" fmla="*/ 244602 w 259841"/>
                  <a:gd name="connsiteY9" fmla="*/ 0 h 304133"/>
                  <a:gd name="connsiteX10" fmla="*/ 259842 w 259841"/>
                  <a:gd name="connsiteY10" fmla="*/ 15240 h 304133"/>
                  <a:gd name="connsiteX11" fmla="*/ 259842 w 259841"/>
                  <a:gd name="connsiteY11" fmla="*/ 288798 h 304133"/>
                  <a:gd name="connsiteX12" fmla="*/ 244602 w 259841"/>
                  <a:gd name="connsiteY12" fmla="*/ 304038 h 304133"/>
                  <a:gd name="connsiteX13" fmla="*/ 181261 w 259841"/>
                  <a:gd name="connsiteY13" fmla="*/ 304038 h 304133"/>
                  <a:gd name="connsiteX14" fmla="*/ 166021 w 259841"/>
                  <a:gd name="connsiteY14" fmla="*/ 288798 h 304133"/>
                  <a:gd name="connsiteX15" fmla="*/ 166021 w 259841"/>
                  <a:gd name="connsiteY15" fmla="*/ 236887 h 304133"/>
                  <a:gd name="connsiteX16" fmla="*/ 93821 w 259841"/>
                  <a:gd name="connsiteY16" fmla="*/ 149542 h 304133"/>
                  <a:gd name="connsiteX17" fmla="*/ 93821 w 259841"/>
                  <a:gd name="connsiteY17" fmla="*/ 288893 h 304133"/>
                  <a:gd name="connsiteX18" fmla="*/ 78581 w 259841"/>
                  <a:gd name="connsiteY18" fmla="*/ 304133 h 304133"/>
                  <a:gd name="connsiteX19" fmla="*/ 15240 w 259841"/>
                  <a:gd name="connsiteY19" fmla="*/ 304133 h 30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9841" h="304133">
                    <a:moveTo>
                      <a:pt x="15240" y="304038"/>
                    </a:moveTo>
                    <a:cubicBezTo>
                      <a:pt x="4667" y="304038"/>
                      <a:pt x="0" y="299371"/>
                      <a:pt x="0" y="288798"/>
                    </a:cubicBezTo>
                    <a:lnTo>
                      <a:pt x="0" y="15240"/>
                    </a:lnTo>
                    <a:cubicBezTo>
                      <a:pt x="0" y="4667"/>
                      <a:pt x="4667" y="0"/>
                      <a:pt x="15240" y="0"/>
                    </a:cubicBezTo>
                    <a:lnTo>
                      <a:pt x="59150" y="0"/>
                    </a:lnTo>
                    <a:cubicBezTo>
                      <a:pt x="70104" y="0"/>
                      <a:pt x="76867" y="2953"/>
                      <a:pt x="84106" y="11430"/>
                    </a:cubicBezTo>
                    <a:lnTo>
                      <a:pt x="166021" y="105156"/>
                    </a:lnTo>
                    <a:lnTo>
                      <a:pt x="166021" y="15240"/>
                    </a:lnTo>
                    <a:cubicBezTo>
                      <a:pt x="166021" y="4667"/>
                      <a:pt x="170688" y="0"/>
                      <a:pt x="181261" y="0"/>
                    </a:cubicBezTo>
                    <a:lnTo>
                      <a:pt x="244602" y="0"/>
                    </a:lnTo>
                    <a:cubicBezTo>
                      <a:pt x="255175" y="0"/>
                      <a:pt x="259842" y="4667"/>
                      <a:pt x="259842" y="15240"/>
                    </a:cubicBezTo>
                    <a:lnTo>
                      <a:pt x="259842" y="288798"/>
                    </a:lnTo>
                    <a:cubicBezTo>
                      <a:pt x="259842" y="299371"/>
                      <a:pt x="255175" y="304038"/>
                      <a:pt x="244602" y="304038"/>
                    </a:cubicBezTo>
                    <a:lnTo>
                      <a:pt x="181261" y="304038"/>
                    </a:lnTo>
                    <a:cubicBezTo>
                      <a:pt x="170688" y="304038"/>
                      <a:pt x="166021" y="299371"/>
                      <a:pt x="166021" y="288798"/>
                    </a:cubicBezTo>
                    <a:lnTo>
                      <a:pt x="166021" y="236887"/>
                    </a:lnTo>
                    <a:lnTo>
                      <a:pt x="93821" y="149542"/>
                    </a:lnTo>
                    <a:lnTo>
                      <a:pt x="93821" y="288893"/>
                    </a:lnTo>
                    <a:cubicBezTo>
                      <a:pt x="93821" y="299466"/>
                      <a:pt x="89154" y="304133"/>
                      <a:pt x="78581" y="304133"/>
                    </a:cubicBezTo>
                    <a:lnTo>
                      <a:pt x="15240" y="30413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-form: Shape 39">
                <a:extLst>
                  <a:ext uri="{FF2B5EF4-FFF2-40B4-BE49-F238E27FC236}">
                    <a16:creationId xmlns:a16="http://schemas.microsoft.com/office/drawing/2014/main" id="{0EDC63FF-40F3-E533-8E03-04ADCCD7C01D}"/>
                  </a:ext>
                </a:extLst>
              </p:cNvPr>
              <p:cNvSpPr/>
              <p:nvPr/>
            </p:nvSpPr>
            <p:spPr>
              <a:xfrm>
                <a:off x="5966173" y="4524470"/>
                <a:ext cx="235839" cy="304133"/>
              </a:xfrm>
              <a:custGeom>
                <a:avLst/>
                <a:gdLst>
                  <a:gd name="connsiteX0" fmla="*/ 15240 w 235839"/>
                  <a:gd name="connsiteY0" fmla="*/ 304133 h 304133"/>
                  <a:gd name="connsiteX1" fmla="*/ 0 w 235839"/>
                  <a:gd name="connsiteY1" fmla="*/ 288893 h 304133"/>
                  <a:gd name="connsiteX2" fmla="*/ 0 w 235839"/>
                  <a:gd name="connsiteY2" fmla="*/ 239458 h 304133"/>
                  <a:gd name="connsiteX3" fmla="*/ 15240 w 235839"/>
                  <a:gd name="connsiteY3" fmla="*/ 224219 h 304133"/>
                  <a:gd name="connsiteX4" fmla="*/ 128778 w 235839"/>
                  <a:gd name="connsiteY4" fmla="*/ 224219 h 304133"/>
                  <a:gd name="connsiteX5" fmla="*/ 139732 w 235839"/>
                  <a:gd name="connsiteY5" fmla="*/ 211931 h 304133"/>
                  <a:gd name="connsiteX6" fmla="*/ 128778 w 235839"/>
                  <a:gd name="connsiteY6" fmla="*/ 197548 h 304133"/>
                  <a:gd name="connsiteX7" fmla="*/ 65437 w 235839"/>
                  <a:gd name="connsiteY7" fmla="*/ 188690 h 304133"/>
                  <a:gd name="connsiteX8" fmla="*/ 0 w 235839"/>
                  <a:gd name="connsiteY8" fmla="*/ 118586 h 304133"/>
                  <a:gd name="connsiteX9" fmla="*/ 0 w 235839"/>
                  <a:gd name="connsiteY9" fmla="*/ 74295 h 304133"/>
                  <a:gd name="connsiteX10" fmla="*/ 87344 w 235839"/>
                  <a:gd name="connsiteY10" fmla="*/ 0 h 304133"/>
                  <a:gd name="connsiteX11" fmla="*/ 205550 w 235839"/>
                  <a:gd name="connsiteY11" fmla="*/ 0 h 304133"/>
                  <a:gd name="connsiteX12" fmla="*/ 220790 w 235839"/>
                  <a:gd name="connsiteY12" fmla="*/ 15240 h 304133"/>
                  <a:gd name="connsiteX13" fmla="*/ 220790 w 235839"/>
                  <a:gd name="connsiteY13" fmla="*/ 65437 h 304133"/>
                  <a:gd name="connsiteX14" fmla="*/ 205550 w 235839"/>
                  <a:gd name="connsiteY14" fmla="*/ 80677 h 304133"/>
                  <a:gd name="connsiteX15" fmla="*/ 107156 w 235839"/>
                  <a:gd name="connsiteY15" fmla="*/ 80677 h 304133"/>
                  <a:gd name="connsiteX16" fmla="*/ 95726 w 235839"/>
                  <a:gd name="connsiteY16" fmla="*/ 93345 h 304133"/>
                  <a:gd name="connsiteX17" fmla="*/ 107156 w 235839"/>
                  <a:gd name="connsiteY17" fmla="*/ 106871 h 304133"/>
                  <a:gd name="connsiteX18" fmla="*/ 170021 w 235839"/>
                  <a:gd name="connsiteY18" fmla="*/ 115348 h 304133"/>
                  <a:gd name="connsiteX19" fmla="*/ 235839 w 235839"/>
                  <a:gd name="connsiteY19" fmla="*/ 185452 h 304133"/>
                  <a:gd name="connsiteX20" fmla="*/ 235839 w 235839"/>
                  <a:gd name="connsiteY20" fmla="*/ 229743 h 304133"/>
                  <a:gd name="connsiteX21" fmla="*/ 148495 w 235839"/>
                  <a:gd name="connsiteY21" fmla="*/ 304038 h 304133"/>
                  <a:gd name="connsiteX22" fmla="*/ 15050 w 235839"/>
                  <a:gd name="connsiteY22" fmla="*/ 304038 h 30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35839" h="304133">
                    <a:moveTo>
                      <a:pt x="15240" y="304133"/>
                    </a:moveTo>
                    <a:cubicBezTo>
                      <a:pt x="4667" y="304133"/>
                      <a:pt x="0" y="299466"/>
                      <a:pt x="0" y="288893"/>
                    </a:cubicBezTo>
                    <a:lnTo>
                      <a:pt x="0" y="239458"/>
                    </a:lnTo>
                    <a:cubicBezTo>
                      <a:pt x="0" y="228886"/>
                      <a:pt x="4667" y="224219"/>
                      <a:pt x="15240" y="224219"/>
                    </a:cubicBezTo>
                    <a:lnTo>
                      <a:pt x="128778" y="224219"/>
                    </a:lnTo>
                    <a:cubicBezTo>
                      <a:pt x="135922" y="224219"/>
                      <a:pt x="139732" y="218694"/>
                      <a:pt x="139732" y="211931"/>
                    </a:cubicBezTo>
                    <a:cubicBezTo>
                      <a:pt x="139732" y="202216"/>
                      <a:pt x="135922" y="198406"/>
                      <a:pt x="128778" y="197548"/>
                    </a:cubicBezTo>
                    <a:lnTo>
                      <a:pt x="65437" y="188690"/>
                    </a:lnTo>
                    <a:cubicBezTo>
                      <a:pt x="25718" y="182785"/>
                      <a:pt x="0" y="165925"/>
                      <a:pt x="0" y="118586"/>
                    </a:cubicBezTo>
                    <a:lnTo>
                      <a:pt x="0" y="74295"/>
                    </a:lnTo>
                    <a:cubicBezTo>
                      <a:pt x="0" y="26194"/>
                      <a:pt x="32480" y="0"/>
                      <a:pt x="87344" y="0"/>
                    </a:cubicBezTo>
                    <a:lnTo>
                      <a:pt x="205550" y="0"/>
                    </a:lnTo>
                    <a:cubicBezTo>
                      <a:pt x="216122" y="0"/>
                      <a:pt x="220790" y="4667"/>
                      <a:pt x="220790" y="15240"/>
                    </a:cubicBezTo>
                    <a:lnTo>
                      <a:pt x="220790" y="65437"/>
                    </a:lnTo>
                    <a:cubicBezTo>
                      <a:pt x="220790" y="76010"/>
                      <a:pt x="216122" y="80677"/>
                      <a:pt x="205550" y="80677"/>
                    </a:cubicBezTo>
                    <a:lnTo>
                      <a:pt x="107156" y="80677"/>
                    </a:lnTo>
                    <a:cubicBezTo>
                      <a:pt x="100013" y="80677"/>
                      <a:pt x="95726" y="85725"/>
                      <a:pt x="95726" y="93345"/>
                    </a:cubicBezTo>
                    <a:cubicBezTo>
                      <a:pt x="95726" y="100965"/>
                      <a:pt x="99917" y="106013"/>
                      <a:pt x="107156" y="106871"/>
                    </a:cubicBezTo>
                    <a:lnTo>
                      <a:pt x="170021" y="115348"/>
                    </a:lnTo>
                    <a:cubicBezTo>
                      <a:pt x="209741" y="121253"/>
                      <a:pt x="235839" y="138113"/>
                      <a:pt x="235839" y="185452"/>
                    </a:cubicBezTo>
                    <a:lnTo>
                      <a:pt x="235839" y="229743"/>
                    </a:lnTo>
                    <a:cubicBezTo>
                      <a:pt x="235839" y="277844"/>
                      <a:pt x="202883" y="304038"/>
                      <a:pt x="148495" y="304038"/>
                    </a:cubicBezTo>
                    <a:lnTo>
                      <a:pt x="15050" y="30403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-form: Shape 40">
                <a:extLst>
                  <a:ext uri="{FF2B5EF4-FFF2-40B4-BE49-F238E27FC236}">
                    <a16:creationId xmlns:a16="http://schemas.microsoft.com/office/drawing/2014/main" id="{17601CCE-3943-DC6A-CD0B-29C4ED8513FB}"/>
                  </a:ext>
                </a:extLst>
              </p:cNvPr>
              <p:cNvSpPr/>
              <p:nvPr/>
            </p:nvSpPr>
            <p:spPr>
              <a:xfrm>
                <a:off x="6983538" y="3517296"/>
                <a:ext cx="226409" cy="304228"/>
              </a:xfrm>
              <a:custGeom>
                <a:avLst/>
                <a:gdLst>
                  <a:gd name="connsiteX0" fmla="*/ 15240 w 226409"/>
                  <a:gd name="connsiteY0" fmla="*/ 304038 h 304228"/>
                  <a:gd name="connsiteX1" fmla="*/ 0 w 226409"/>
                  <a:gd name="connsiteY1" fmla="*/ 288798 h 304228"/>
                  <a:gd name="connsiteX2" fmla="*/ 0 w 226409"/>
                  <a:gd name="connsiteY2" fmla="*/ 15240 h 304228"/>
                  <a:gd name="connsiteX3" fmla="*/ 15240 w 226409"/>
                  <a:gd name="connsiteY3" fmla="*/ 0 h 304228"/>
                  <a:gd name="connsiteX4" fmla="*/ 211169 w 226409"/>
                  <a:gd name="connsiteY4" fmla="*/ 0 h 304228"/>
                  <a:gd name="connsiteX5" fmla="*/ 226409 w 226409"/>
                  <a:gd name="connsiteY5" fmla="*/ 15240 h 304228"/>
                  <a:gd name="connsiteX6" fmla="*/ 226409 w 226409"/>
                  <a:gd name="connsiteY6" fmla="*/ 64675 h 304228"/>
                  <a:gd name="connsiteX7" fmla="*/ 211169 w 226409"/>
                  <a:gd name="connsiteY7" fmla="*/ 79915 h 304228"/>
                  <a:gd name="connsiteX8" fmla="*/ 94679 w 226409"/>
                  <a:gd name="connsiteY8" fmla="*/ 79915 h 304228"/>
                  <a:gd name="connsiteX9" fmla="*/ 94679 w 226409"/>
                  <a:gd name="connsiteY9" fmla="*/ 112395 h 304228"/>
                  <a:gd name="connsiteX10" fmla="*/ 176975 w 226409"/>
                  <a:gd name="connsiteY10" fmla="*/ 112395 h 304228"/>
                  <a:gd name="connsiteX11" fmla="*/ 192214 w 226409"/>
                  <a:gd name="connsiteY11" fmla="*/ 127635 h 304228"/>
                  <a:gd name="connsiteX12" fmla="*/ 192214 w 226409"/>
                  <a:gd name="connsiteY12" fmla="*/ 172784 h 304228"/>
                  <a:gd name="connsiteX13" fmla="*/ 176975 w 226409"/>
                  <a:gd name="connsiteY13" fmla="*/ 188024 h 304228"/>
                  <a:gd name="connsiteX14" fmla="*/ 94679 w 226409"/>
                  <a:gd name="connsiteY14" fmla="*/ 188024 h 304228"/>
                  <a:gd name="connsiteX15" fmla="*/ 94679 w 226409"/>
                  <a:gd name="connsiteY15" fmla="*/ 224314 h 304228"/>
                  <a:gd name="connsiteX16" fmla="*/ 211169 w 226409"/>
                  <a:gd name="connsiteY16" fmla="*/ 224314 h 304228"/>
                  <a:gd name="connsiteX17" fmla="*/ 226409 w 226409"/>
                  <a:gd name="connsiteY17" fmla="*/ 239554 h 304228"/>
                  <a:gd name="connsiteX18" fmla="*/ 226409 w 226409"/>
                  <a:gd name="connsiteY18" fmla="*/ 288988 h 304228"/>
                  <a:gd name="connsiteX19" fmla="*/ 211169 w 226409"/>
                  <a:gd name="connsiteY19" fmla="*/ 304229 h 304228"/>
                  <a:gd name="connsiteX20" fmla="*/ 15240 w 226409"/>
                  <a:gd name="connsiteY20" fmla="*/ 304229 h 30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6409" h="304228">
                    <a:moveTo>
                      <a:pt x="15240" y="304038"/>
                    </a:moveTo>
                    <a:cubicBezTo>
                      <a:pt x="4667" y="304038"/>
                      <a:pt x="0" y="299371"/>
                      <a:pt x="0" y="288798"/>
                    </a:cubicBezTo>
                    <a:lnTo>
                      <a:pt x="0" y="15240"/>
                    </a:lnTo>
                    <a:cubicBezTo>
                      <a:pt x="0" y="4667"/>
                      <a:pt x="4667" y="0"/>
                      <a:pt x="15240" y="0"/>
                    </a:cubicBezTo>
                    <a:lnTo>
                      <a:pt x="211169" y="0"/>
                    </a:lnTo>
                    <a:cubicBezTo>
                      <a:pt x="221742" y="0"/>
                      <a:pt x="226409" y="4667"/>
                      <a:pt x="226409" y="15240"/>
                    </a:cubicBezTo>
                    <a:lnTo>
                      <a:pt x="226409" y="64675"/>
                    </a:lnTo>
                    <a:cubicBezTo>
                      <a:pt x="226409" y="75248"/>
                      <a:pt x="221742" y="79915"/>
                      <a:pt x="211169" y="79915"/>
                    </a:cubicBezTo>
                    <a:lnTo>
                      <a:pt x="94679" y="79915"/>
                    </a:lnTo>
                    <a:lnTo>
                      <a:pt x="94679" y="112395"/>
                    </a:lnTo>
                    <a:lnTo>
                      <a:pt x="176975" y="112395"/>
                    </a:lnTo>
                    <a:cubicBezTo>
                      <a:pt x="187547" y="112395"/>
                      <a:pt x="192214" y="117062"/>
                      <a:pt x="192214" y="127635"/>
                    </a:cubicBezTo>
                    <a:lnTo>
                      <a:pt x="192214" y="172784"/>
                    </a:lnTo>
                    <a:cubicBezTo>
                      <a:pt x="192214" y="183356"/>
                      <a:pt x="187547" y="188024"/>
                      <a:pt x="176975" y="188024"/>
                    </a:cubicBezTo>
                    <a:lnTo>
                      <a:pt x="94679" y="188024"/>
                    </a:lnTo>
                    <a:lnTo>
                      <a:pt x="94679" y="224314"/>
                    </a:lnTo>
                    <a:lnTo>
                      <a:pt x="211169" y="224314"/>
                    </a:lnTo>
                    <a:cubicBezTo>
                      <a:pt x="221742" y="224314"/>
                      <a:pt x="226409" y="228981"/>
                      <a:pt x="226409" y="239554"/>
                    </a:cubicBezTo>
                    <a:lnTo>
                      <a:pt x="226409" y="288988"/>
                    </a:lnTo>
                    <a:cubicBezTo>
                      <a:pt x="226409" y="299561"/>
                      <a:pt x="221742" y="304229"/>
                      <a:pt x="211169" y="304229"/>
                    </a:cubicBezTo>
                    <a:lnTo>
                      <a:pt x="15240" y="30422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-form: Shape 41">
                <a:extLst>
                  <a:ext uri="{FF2B5EF4-FFF2-40B4-BE49-F238E27FC236}">
                    <a16:creationId xmlns:a16="http://schemas.microsoft.com/office/drawing/2014/main" id="{D7D0BEC8-1C3B-BB23-DE4A-02BDD2F933DC}"/>
                  </a:ext>
                </a:extLst>
              </p:cNvPr>
              <p:cNvSpPr/>
              <p:nvPr/>
            </p:nvSpPr>
            <p:spPr>
              <a:xfrm>
                <a:off x="4921090" y="3517391"/>
                <a:ext cx="300227" cy="304133"/>
              </a:xfrm>
              <a:custGeom>
                <a:avLst/>
                <a:gdLst>
                  <a:gd name="connsiteX0" fmla="*/ 284988 w 300227"/>
                  <a:gd name="connsiteY0" fmla="*/ 0 h 304133"/>
                  <a:gd name="connsiteX1" fmla="*/ 300228 w 300227"/>
                  <a:gd name="connsiteY1" fmla="*/ 15240 h 304133"/>
                  <a:gd name="connsiteX2" fmla="*/ 300228 w 300227"/>
                  <a:gd name="connsiteY2" fmla="*/ 179070 h 304133"/>
                  <a:gd name="connsiteX3" fmla="*/ 292608 w 300227"/>
                  <a:gd name="connsiteY3" fmla="*/ 231458 h 304133"/>
                  <a:gd name="connsiteX4" fmla="*/ 271463 w 300227"/>
                  <a:gd name="connsiteY4" fmla="*/ 288893 h 304133"/>
                  <a:gd name="connsiteX5" fmla="*/ 254603 w 300227"/>
                  <a:gd name="connsiteY5" fmla="*/ 304133 h 304133"/>
                  <a:gd name="connsiteX6" fmla="*/ 198501 w 300227"/>
                  <a:gd name="connsiteY6" fmla="*/ 304133 h 304133"/>
                  <a:gd name="connsiteX7" fmla="*/ 179070 w 300227"/>
                  <a:gd name="connsiteY7" fmla="*/ 291465 h 304133"/>
                  <a:gd name="connsiteX8" fmla="*/ 159639 w 300227"/>
                  <a:gd name="connsiteY8" fmla="*/ 222695 h 304133"/>
                  <a:gd name="connsiteX9" fmla="*/ 152019 w 300227"/>
                  <a:gd name="connsiteY9" fmla="*/ 215551 h 304133"/>
                  <a:gd name="connsiteX10" fmla="*/ 148209 w 300227"/>
                  <a:gd name="connsiteY10" fmla="*/ 215551 h 304133"/>
                  <a:gd name="connsiteX11" fmla="*/ 140589 w 300227"/>
                  <a:gd name="connsiteY11" fmla="*/ 222695 h 304133"/>
                  <a:gd name="connsiteX12" fmla="*/ 120777 w 300227"/>
                  <a:gd name="connsiteY12" fmla="*/ 291465 h 304133"/>
                  <a:gd name="connsiteX13" fmla="*/ 103061 w 300227"/>
                  <a:gd name="connsiteY13" fmla="*/ 304133 h 304133"/>
                  <a:gd name="connsiteX14" fmla="*/ 47339 w 300227"/>
                  <a:gd name="connsiteY14" fmla="*/ 304133 h 304133"/>
                  <a:gd name="connsiteX15" fmla="*/ 28765 w 300227"/>
                  <a:gd name="connsiteY15" fmla="*/ 288893 h 304133"/>
                  <a:gd name="connsiteX16" fmla="*/ 7620 w 300227"/>
                  <a:gd name="connsiteY16" fmla="*/ 230600 h 304133"/>
                  <a:gd name="connsiteX17" fmla="*/ 0 w 300227"/>
                  <a:gd name="connsiteY17" fmla="*/ 178213 h 304133"/>
                  <a:gd name="connsiteX18" fmla="*/ 0 w 300227"/>
                  <a:gd name="connsiteY18" fmla="*/ 15240 h 304133"/>
                  <a:gd name="connsiteX19" fmla="*/ 15240 w 300227"/>
                  <a:gd name="connsiteY19" fmla="*/ 0 h 304133"/>
                  <a:gd name="connsiteX20" fmla="*/ 80296 w 300227"/>
                  <a:gd name="connsiteY20" fmla="*/ 0 h 304133"/>
                  <a:gd name="connsiteX21" fmla="*/ 95536 w 300227"/>
                  <a:gd name="connsiteY21" fmla="*/ 15240 h 304133"/>
                  <a:gd name="connsiteX22" fmla="*/ 95536 w 300227"/>
                  <a:gd name="connsiteY22" fmla="*/ 170593 h 304133"/>
                  <a:gd name="connsiteX23" fmla="*/ 120015 w 300227"/>
                  <a:gd name="connsiteY23" fmla="*/ 117443 h 304133"/>
                  <a:gd name="connsiteX24" fmla="*/ 142399 w 300227"/>
                  <a:gd name="connsiteY24" fmla="*/ 104394 h 304133"/>
                  <a:gd name="connsiteX25" fmla="*/ 160115 w 300227"/>
                  <a:gd name="connsiteY25" fmla="*/ 104394 h 304133"/>
                  <a:gd name="connsiteX26" fmla="*/ 182499 w 300227"/>
                  <a:gd name="connsiteY26" fmla="*/ 117443 h 304133"/>
                  <a:gd name="connsiteX27" fmla="*/ 206978 w 300227"/>
                  <a:gd name="connsiteY27" fmla="*/ 170593 h 304133"/>
                  <a:gd name="connsiteX28" fmla="*/ 206978 w 300227"/>
                  <a:gd name="connsiteY28" fmla="*/ 15240 h 304133"/>
                  <a:gd name="connsiteX29" fmla="*/ 222218 w 300227"/>
                  <a:gd name="connsiteY29" fmla="*/ 0 h 304133"/>
                  <a:gd name="connsiteX30" fmla="*/ 285083 w 300227"/>
                  <a:gd name="connsiteY30" fmla="*/ 0 h 30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0227" h="304133">
                    <a:moveTo>
                      <a:pt x="284988" y="0"/>
                    </a:moveTo>
                    <a:cubicBezTo>
                      <a:pt x="295561" y="0"/>
                      <a:pt x="300228" y="4667"/>
                      <a:pt x="300228" y="15240"/>
                    </a:cubicBezTo>
                    <a:lnTo>
                      <a:pt x="300228" y="179070"/>
                    </a:lnTo>
                    <a:cubicBezTo>
                      <a:pt x="300228" y="197263"/>
                      <a:pt x="300228" y="210693"/>
                      <a:pt x="292608" y="231458"/>
                    </a:cubicBezTo>
                    <a:lnTo>
                      <a:pt x="271463" y="288893"/>
                    </a:lnTo>
                    <a:cubicBezTo>
                      <a:pt x="268510" y="297371"/>
                      <a:pt x="263461" y="304133"/>
                      <a:pt x="254603" y="304133"/>
                    </a:cubicBezTo>
                    <a:lnTo>
                      <a:pt x="198501" y="304133"/>
                    </a:lnTo>
                    <a:cubicBezTo>
                      <a:pt x="189167" y="304133"/>
                      <a:pt x="181642" y="300323"/>
                      <a:pt x="179070" y="291465"/>
                    </a:cubicBezTo>
                    <a:lnTo>
                      <a:pt x="159639" y="222695"/>
                    </a:lnTo>
                    <a:cubicBezTo>
                      <a:pt x="157925" y="217170"/>
                      <a:pt x="155448" y="215551"/>
                      <a:pt x="152019" y="215551"/>
                    </a:cubicBezTo>
                    <a:lnTo>
                      <a:pt x="148209" y="215551"/>
                    </a:lnTo>
                    <a:cubicBezTo>
                      <a:pt x="144875" y="215551"/>
                      <a:pt x="142303" y="217265"/>
                      <a:pt x="140589" y="222695"/>
                    </a:cubicBezTo>
                    <a:lnTo>
                      <a:pt x="120777" y="291465"/>
                    </a:lnTo>
                    <a:cubicBezTo>
                      <a:pt x="118205" y="299942"/>
                      <a:pt x="111919" y="304133"/>
                      <a:pt x="103061" y="304133"/>
                    </a:cubicBezTo>
                    <a:lnTo>
                      <a:pt x="47339" y="304133"/>
                    </a:lnTo>
                    <a:cubicBezTo>
                      <a:pt x="38005" y="304133"/>
                      <a:pt x="31718" y="297847"/>
                      <a:pt x="28765" y="288893"/>
                    </a:cubicBezTo>
                    <a:lnTo>
                      <a:pt x="7620" y="230600"/>
                    </a:lnTo>
                    <a:cubicBezTo>
                      <a:pt x="0" y="209931"/>
                      <a:pt x="0" y="196406"/>
                      <a:pt x="0" y="178213"/>
                    </a:cubicBezTo>
                    <a:lnTo>
                      <a:pt x="0" y="15240"/>
                    </a:lnTo>
                    <a:cubicBezTo>
                      <a:pt x="0" y="4667"/>
                      <a:pt x="4667" y="0"/>
                      <a:pt x="15240" y="0"/>
                    </a:cubicBezTo>
                    <a:lnTo>
                      <a:pt x="80296" y="0"/>
                    </a:lnTo>
                    <a:cubicBezTo>
                      <a:pt x="90869" y="0"/>
                      <a:pt x="95536" y="4667"/>
                      <a:pt x="95536" y="15240"/>
                    </a:cubicBezTo>
                    <a:lnTo>
                      <a:pt x="95536" y="170593"/>
                    </a:lnTo>
                    <a:lnTo>
                      <a:pt x="120015" y="117443"/>
                    </a:lnTo>
                    <a:cubicBezTo>
                      <a:pt x="124682" y="107728"/>
                      <a:pt x="131445" y="104394"/>
                      <a:pt x="142399" y="104394"/>
                    </a:cubicBezTo>
                    <a:lnTo>
                      <a:pt x="160115" y="104394"/>
                    </a:lnTo>
                    <a:cubicBezTo>
                      <a:pt x="171069" y="104394"/>
                      <a:pt x="177832" y="107728"/>
                      <a:pt x="182499" y="117443"/>
                    </a:cubicBezTo>
                    <a:lnTo>
                      <a:pt x="206978" y="170593"/>
                    </a:lnTo>
                    <a:lnTo>
                      <a:pt x="206978" y="15240"/>
                    </a:lnTo>
                    <a:cubicBezTo>
                      <a:pt x="206978" y="4667"/>
                      <a:pt x="211169" y="0"/>
                      <a:pt x="222218" y="0"/>
                    </a:cubicBezTo>
                    <a:lnTo>
                      <a:pt x="2850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1" name="Graphic 12">
              <a:extLst>
                <a:ext uri="{FF2B5EF4-FFF2-40B4-BE49-F238E27FC236}">
                  <a16:creationId xmlns:a16="http://schemas.microsoft.com/office/drawing/2014/main" id="{B39C2552-DC3D-AE08-EF05-17F18B7905CB}"/>
                </a:ext>
              </a:extLst>
            </p:cNvPr>
            <p:cNvGrpSpPr/>
            <p:nvPr/>
          </p:nvGrpSpPr>
          <p:grpSpPr>
            <a:xfrm rot="18900000">
              <a:off x="5698171" y="3304334"/>
              <a:ext cx="734358" cy="734360"/>
              <a:chOff x="5698171" y="3060494"/>
              <a:chExt cx="734358" cy="734360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A0F4C3E3-9C1D-49A6-171F-F70E372E143D}"/>
                  </a:ext>
                </a:extLst>
              </p:cNvPr>
              <p:cNvSpPr/>
              <p:nvPr/>
            </p:nvSpPr>
            <p:spPr>
              <a:xfrm rot="9200155">
                <a:off x="5839380" y="3439178"/>
                <a:ext cx="340518" cy="328420"/>
              </a:xfrm>
              <a:custGeom>
                <a:avLst/>
                <a:gdLst>
                  <a:gd name="connsiteX0" fmla="*/ 229743 w 340518"/>
                  <a:gd name="connsiteY0" fmla="*/ 328422 h 328421"/>
                  <a:gd name="connsiteX1" fmla="*/ 0 w 340518"/>
                  <a:gd name="connsiteY1" fmla="*/ 114300 h 328421"/>
                  <a:gd name="connsiteX2" fmla="*/ 340519 w 340518"/>
                  <a:gd name="connsiteY2" fmla="*/ 0 h 328421"/>
                  <a:gd name="connsiteX3" fmla="*/ 229743 w 340518"/>
                  <a:gd name="connsiteY3" fmla="*/ 328422 h 3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518" h="328421">
                    <a:moveTo>
                      <a:pt x="229743" y="328422"/>
                    </a:moveTo>
                    <a:lnTo>
                      <a:pt x="0" y="114300"/>
                    </a:lnTo>
                    <a:lnTo>
                      <a:pt x="340519" y="0"/>
                    </a:lnTo>
                    <a:lnTo>
                      <a:pt x="229743" y="328422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6F37262-4700-84C4-18EC-645BBA78CC11}"/>
                  </a:ext>
                </a:extLst>
              </p:cNvPr>
              <p:cNvSpPr/>
              <p:nvPr/>
            </p:nvSpPr>
            <p:spPr>
              <a:xfrm rot="9142814">
                <a:off x="5698171" y="3060494"/>
                <a:ext cx="734358" cy="734360"/>
              </a:xfrm>
              <a:custGeom>
                <a:avLst/>
                <a:gdLst>
                  <a:gd name="connsiteX0" fmla="*/ 76264 w 734358"/>
                  <a:gd name="connsiteY0" fmla="*/ 734361 h 734360"/>
                  <a:gd name="connsiteX1" fmla="*/ 22162 w 734358"/>
                  <a:gd name="connsiteY1" fmla="*/ 711881 h 734360"/>
                  <a:gd name="connsiteX2" fmla="*/ 3016 w 734358"/>
                  <a:gd name="connsiteY2" fmla="*/ 636825 h 734360"/>
                  <a:gd name="connsiteX3" fmla="*/ 116650 w 734358"/>
                  <a:gd name="connsiteY3" fmla="*/ 246776 h 734360"/>
                  <a:gd name="connsiteX4" fmla="*/ 246761 w 734358"/>
                  <a:gd name="connsiteY4" fmla="*/ 116664 h 734360"/>
                  <a:gd name="connsiteX5" fmla="*/ 636810 w 734358"/>
                  <a:gd name="connsiteY5" fmla="*/ 3031 h 734360"/>
                  <a:gd name="connsiteX6" fmla="*/ 711867 w 734358"/>
                  <a:gd name="connsiteY6" fmla="*/ 22176 h 734360"/>
                  <a:gd name="connsiteX7" fmla="*/ 731488 w 734358"/>
                  <a:gd name="connsiteY7" fmla="*/ 97043 h 734360"/>
                  <a:gd name="connsiteX8" fmla="*/ 620141 w 734358"/>
                  <a:gd name="connsiteY8" fmla="*/ 488711 h 734360"/>
                  <a:gd name="connsiteX9" fmla="*/ 488696 w 734358"/>
                  <a:gd name="connsiteY9" fmla="*/ 620156 h 734360"/>
                  <a:gd name="connsiteX10" fmla="*/ 97028 w 734358"/>
                  <a:gd name="connsiteY10" fmla="*/ 731503 h 734360"/>
                  <a:gd name="connsiteX11" fmla="*/ 76168 w 734358"/>
                  <a:gd name="connsiteY11" fmla="*/ 734361 h 734360"/>
                  <a:gd name="connsiteX12" fmla="*/ 547370 w 734358"/>
                  <a:gd name="connsiteY12" fmla="*/ 187816 h 734360"/>
                  <a:gd name="connsiteX13" fmla="*/ 287242 w 734358"/>
                  <a:gd name="connsiteY13" fmla="*/ 263635 h 734360"/>
                  <a:gd name="connsiteX14" fmla="*/ 281813 w 734358"/>
                  <a:gd name="connsiteY14" fmla="*/ 264969 h 734360"/>
                  <a:gd name="connsiteX15" fmla="*/ 265240 w 734358"/>
                  <a:gd name="connsiteY15" fmla="*/ 281542 h 734360"/>
                  <a:gd name="connsiteX16" fmla="*/ 263906 w 734358"/>
                  <a:gd name="connsiteY16" fmla="*/ 286971 h 734360"/>
                  <a:gd name="connsiteX17" fmla="*/ 188087 w 734358"/>
                  <a:gd name="connsiteY17" fmla="*/ 547099 h 734360"/>
                  <a:gd name="connsiteX18" fmla="*/ 449548 w 734358"/>
                  <a:gd name="connsiteY18" fmla="*/ 472804 h 734360"/>
                  <a:gd name="connsiteX19" fmla="*/ 454978 w 734358"/>
                  <a:gd name="connsiteY19" fmla="*/ 471470 h 734360"/>
                  <a:gd name="connsiteX20" fmla="*/ 471742 w 734358"/>
                  <a:gd name="connsiteY20" fmla="*/ 454707 h 734360"/>
                  <a:gd name="connsiteX21" fmla="*/ 473075 w 734358"/>
                  <a:gd name="connsiteY21" fmla="*/ 449277 h 734360"/>
                  <a:gd name="connsiteX22" fmla="*/ 547370 w 734358"/>
                  <a:gd name="connsiteY22" fmla="*/ 187721 h 73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34358" h="734360">
                    <a:moveTo>
                      <a:pt x="76264" y="734361"/>
                    </a:moveTo>
                    <a:cubicBezTo>
                      <a:pt x="56261" y="734361"/>
                      <a:pt x="36735" y="726455"/>
                      <a:pt x="22162" y="711881"/>
                    </a:cubicBezTo>
                    <a:cubicBezTo>
                      <a:pt x="2635" y="692165"/>
                      <a:pt x="-4699" y="663495"/>
                      <a:pt x="3016" y="636825"/>
                    </a:cubicBezTo>
                    <a:lnTo>
                      <a:pt x="116650" y="246776"/>
                    </a:lnTo>
                    <a:cubicBezTo>
                      <a:pt x="131604" y="182196"/>
                      <a:pt x="182182" y="131619"/>
                      <a:pt x="246761" y="116664"/>
                    </a:cubicBezTo>
                    <a:lnTo>
                      <a:pt x="636810" y="3031"/>
                    </a:lnTo>
                    <a:cubicBezTo>
                      <a:pt x="663385" y="-4684"/>
                      <a:pt x="692150" y="2555"/>
                      <a:pt x="711867" y="22176"/>
                    </a:cubicBezTo>
                    <a:cubicBezTo>
                      <a:pt x="731488" y="41703"/>
                      <a:pt x="739013" y="70373"/>
                      <a:pt x="731488" y="97043"/>
                    </a:cubicBezTo>
                    <a:lnTo>
                      <a:pt x="620141" y="488711"/>
                    </a:lnTo>
                    <a:cubicBezTo>
                      <a:pt x="605377" y="554243"/>
                      <a:pt x="554323" y="605392"/>
                      <a:pt x="488696" y="620156"/>
                    </a:cubicBezTo>
                    <a:lnTo>
                      <a:pt x="97028" y="731503"/>
                    </a:lnTo>
                    <a:cubicBezTo>
                      <a:pt x="90170" y="733503"/>
                      <a:pt x="83122" y="734361"/>
                      <a:pt x="76168" y="734361"/>
                    </a:cubicBezTo>
                    <a:close/>
                    <a:moveTo>
                      <a:pt x="547370" y="187816"/>
                    </a:moveTo>
                    <a:lnTo>
                      <a:pt x="287242" y="263635"/>
                    </a:lnTo>
                    <a:cubicBezTo>
                      <a:pt x="285433" y="264207"/>
                      <a:pt x="283623" y="264587"/>
                      <a:pt x="281813" y="264969"/>
                    </a:cubicBezTo>
                    <a:cubicBezTo>
                      <a:pt x="273526" y="266778"/>
                      <a:pt x="266954" y="273255"/>
                      <a:pt x="265240" y="281542"/>
                    </a:cubicBezTo>
                    <a:cubicBezTo>
                      <a:pt x="264859" y="283352"/>
                      <a:pt x="264382" y="285257"/>
                      <a:pt x="263906" y="286971"/>
                    </a:cubicBezTo>
                    <a:lnTo>
                      <a:pt x="188087" y="547099"/>
                    </a:lnTo>
                    <a:lnTo>
                      <a:pt x="449548" y="472804"/>
                    </a:lnTo>
                    <a:cubicBezTo>
                      <a:pt x="451358" y="472328"/>
                      <a:pt x="453168" y="471852"/>
                      <a:pt x="454978" y="471470"/>
                    </a:cubicBezTo>
                    <a:cubicBezTo>
                      <a:pt x="463455" y="469756"/>
                      <a:pt x="470027" y="463184"/>
                      <a:pt x="471742" y="454707"/>
                    </a:cubicBezTo>
                    <a:cubicBezTo>
                      <a:pt x="472123" y="452897"/>
                      <a:pt x="472599" y="451087"/>
                      <a:pt x="473075" y="449277"/>
                    </a:cubicBezTo>
                    <a:lnTo>
                      <a:pt x="547370" y="18772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9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8EE72-E94E-B341-58EF-7A8B2014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A7D545-74E7-0F0E-5E42-34C598262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7DA686-700B-0D26-F391-1327D2B7209A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BA90-6519-D8D2-47FA-F4DE90DCA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56373"/>
            <a:ext cx="9144000" cy="872854"/>
          </a:xfrm>
        </p:spPr>
        <p:txBody>
          <a:bodyPr>
            <a:normAutofit fontScale="90000"/>
          </a:bodyPr>
          <a:lstStyle/>
          <a:p>
            <a:pPr>
              <a:tabLst>
                <a:tab pos="3411538" algn="l"/>
              </a:tabLst>
            </a:pPr>
            <a:r>
              <a:rPr lang="en-GB" sz="3200" spc="-150">
                <a:latin typeface="Outfit" pitchFamily="2" charset="0"/>
              </a:rPr>
              <a:t>What equipment is </a:t>
            </a:r>
            <a:r>
              <a:rPr lang="en-GB" sz="3200" b="1" u="sng">
                <a:latin typeface="Outfit" pitchFamily="2" charset="0"/>
              </a:rPr>
              <a:t>not</a:t>
            </a:r>
            <a:r>
              <a:rPr lang="en-GB" sz="3200" spc="-150">
                <a:latin typeface="Outfit" pitchFamily="2" charset="0"/>
              </a:rPr>
              <a:t> used for making predictions about volcanic eruptions?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E3752-5DF4-4E54-3556-0736FE853BD2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E476D0-A24A-AD81-E98A-F8E41A9250C0}"/>
              </a:ext>
            </a:extLst>
          </p:cNvPr>
          <p:cNvGrpSpPr/>
          <p:nvPr/>
        </p:nvGrpSpPr>
        <p:grpSpPr>
          <a:xfrm>
            <a:off x="1990806" y="3610741"/>
            <a:ext cx="1817918" cy="1407072"/>
            <a:chOff x="1990806" y="3610741"/>
            <a:chExt cx="1817918" cy="1407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A00ABD-6890-B2F7-C609-C2E85FDEA327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1B62AC-1A5D-3E17-2874-D8D9E3D59F5D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1164AD-9B23-1656-7C89-37F30D5022A4}"/>
                </a:ext>
              </a:extLst>
            </p:cNvPr>
            <p:cNvSpPr/>
            <p:nvPr/>
          </p:nvSpPr>
          <p:spPr>
            <a:xfrm rot="5400000">
              <a:off x="2401624" y="3610715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5CABED0-97A9-5EFC-B59C-9B4C7F2AE4EB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275363"/>
              <a:ext cx="1817915" cy="4062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850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Infrared cameras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25263A-C3D5-BFD2-21AC-5D4999737E71}"/>
              </a:ext>
            </a:extLst>
          </p:cNvPr>
          <p:cNvGrpSpPr/>
          <p:nvPr/>
        </p:nvGrpSpPr>
        <p:grpSpPr>
          <a:xfrm>
            <a:off x="4087268" y="3615323"/>
            <a:ext cx="1817917" cy="1402497"/>
            <a:chOff x="4087268" y="3615323"/>
            <a:chExt cx="1817917" cy="140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68E61D-9689-D436-63ED-1C32661E4193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AEF42E-F812-6880-9900-8790C5C6F346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569653-A8C5-84AF-C358-0A52F566B938}"/>
                </a:ext>
              </a:extLst>
            </p:cNvPr>
            <p:cNvSpPr/>
            <p:nvPr/>
          </p:nvSpPr>
          <p:spPr>
            <a:xfrm rot="5400000">
              <a:off x="4498082" y="3610720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DB01CC90-D2D1-5541-C04B-87916D699B69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299485"/>
              <a:ext cx="1817915" cy="3814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Satellite GPS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40AFB7-9278-04C3-BE04-CB6E4EDCDD08}"/>
              </a:ext>
            </a:extLst>
          </p:cNvPr>
          <p:cNvGrpSpPr/>
          <p:nvPr/>
        </p:nvGrpSpPr>
        <p:grpSpPr>
          <a:xfrm>
            <a:off x="6183728" y="3615327"/>
            <a:ext cx="1817917" cy="1402495"/>
            <a:chOff x="6183728" y="3615327"/>
            <a:chExt cx="1817917" cy="140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9C67C9-F422-5580-78AE-F431764C1A36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C3324A-3FAA-BC46-0E01-117EF468CE7D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90E6A5-C3A0-2A03-2ED7-FE2683412E17}"/>
                </a:ext>
              </a:extLst>
            </p:cNvPr>
            <p:cNvSpPr/>
            <p:nvPr/>
          </p:nvSpPr>
          <p:spPr>
            <a:xfrm rot="5400000">
              <a:off x="6594542" y="3610722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48F62548-6CE9-F625-9123-FA6107642E2B}"/>
                </a:ext>
              </a:extLst>
            </p:cNvPr>
            <p:cNvSpPr txBox="1">
              <a:spLocks/>
            </p:cNvSpPr>
            <p:nvPr/>
          </p:nvSpPr>
          <p:spPr>
            <a:xfrm>
              <a:off x="6183728" y="4275363"/>
              <a:ext cx="1817915" cy="4062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Anemometers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C83EE3-CA5A-0585-8621-577BB3975A09}"/>
              </a:ext>
            </a:extLst>
          </p:cNvPr>
          <p:cNvGrpSpPr/>
          <p:nvPr/>
        </p:nvGrpSpPr>
        <p:grpSpPr>
          <a:xfrm>
            <a:off x="8348059" y="3615325"/>
            <a:ext cx="1817917" cy="1402491"/>
            <a:chOff x="8348059" y="3615325"/>
            <a:chExt cx="1817917" cy="1402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BFB0FA-A66C-6A50-8B5E-17932358AD16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DCCE48-8491-5CE7-42A0-821A812BFB24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465354-1BB0-260A-6ED5-ACFBE362A4A1}"/>
                </a:ext>
              </a:extLst>
            </p:cNvPr>
            <p:cNvSpPr/>
            <p:nvPr/>
          </p:nvSpPr>
          <p:spPr>
            <a:xfrm rot="5400000">
              <a:off x="8758876" y="3610718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D6DB84F9-5AA4-5376-96FB-5ECD02A3D5E6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285318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Tiltmeter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8CC9622B-EC87-37B0-4737-E98E83FFD53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9F682-3642-D9D5-DE22-3E298BE907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8991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A3616-577F-9C67-F63B-DA4472C2C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42958D6-1FE4-7387-E71A-131DEC2D9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E36A7E-1DE5-7445-5837-B755049F1713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865E1-9824-4648-8AC5-626EBBF7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4904" y="2456373"/>
            <a:ext cx="8452437" cy="872854"/>
          </a:xfrm>
        </p:spPr>
        <p:txBody>
          <a:bodyPr>
            <a:normAutofit fontScale="90000"/>
          </a:bodyPr>
          <a:lstStyle/>
          <a:p>
            <a:pPr>
              <a:tabLst>
                <a:tab pos="3411538" algn="l"/>
              </a:tabLst>
            </a:pPr>
            <a:r>
              <a:rPr lang="en-GB" sz="3200" spc="-150">
                <a:latin typeface="Outfit" pitchFamily="2" charset="0"/>
              </a:rPr>
              <a:t>One method that can successfully reduce the risk of river flooding is: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9C283-0C27-2FD6-E1F0-6CB0F495AC6C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8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73B1D0-C559-94E7-3FA1-9C0315F8D878}"/>
              </a:ext>
            </a:extLst>
          </p:cNvPr>
          <p:cNvGrpSpPr/>
          <p:nvPr/>
        </p:nvGrpSpPr>
        <p:grpSpPr>
          <a:xfrm>
            <a:off x="1990806" y="3610741"/>
            <a:ext cx="1817918" cy="1407072"/>
            <a:chOff x="1990806" y="3610741"/>
            <a:chExt cx="1817918" cy="1407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34E3DE-51A5-4DD5-A7E8-F4EB2DCE1EC3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28CCA8-9646-DF4F-16FA-FE189F0FDE19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0A2096-1201-FB51-4BEA-F3CBECE15A92}"/>
                </a:ext>
              </a:extLst>
            </p:cNvPr>
            <p:cNvSpPr/>
            <p:nvPr/>
          </p:nvSpPr>
          <p:spPr>
            <a:xfrm rot="5400000">
              <a:off x="2401624" y="3610715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DD5BDE7-DE72-ADD3-70D8-533B97C17C71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275363"/>
              <a:ext cx="1817915" cy="4062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Reforestation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012605-EC4F-0E0F-D91D-765BE76E1A02}"/>
              </a:ext>
            </a:extLst>
          </p:cNvPr>
          <p:cNvGrpSpPr/>
          <p:nvPr/>
        </p:nvGrpSpPr>
        <p:grpSpPr>
          <a:xfrm>
            <a:off x="4087268" y="3615323"/>
            <a:ext cx="1817917" cy="1402497"/>
            <a:chOff x="4087268" y="3615323"/>
            <a:chExt cx="1817917" cy="140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1F5D0-FC08-8DAB-931A-E4546C174C49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6ECDB8-5371-8ED0-3B20-6F55BDECAC21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E2ED89-C459-BA26-D5CB-E26C5150C1EC}"/>
                </a:ext>
              </a:extLst>
            </p:cNvPr>
            <p:cNvSpPr/>
            <p:nvPr/>
          </p:nvSpPr>
          <p:spPr>
            <a:xfrm rot="5400000">
              <a:off x="4498082" y="3610720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1FC626EB-5388-B91F-BCF7-22BD8EB4ABFE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299485"/>
              <a:ext cx="1817915" cy="3814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Urbanisation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83A1F0-57B5-4E4E-27FB-784A62FF6D33}"/>
              </a:ext>
            </a:extLst>
          </p:cNvPr>
          <p:cNvGrpSpPr/>
          <p:nvPr/>
        </p:nvGrpSpPr>
        <p:grpSpPr>
          <a:xfrm>
            <a:off x="6183728" y="3615327"/>
            <a:ext cx="1817917" cy="1402495"/>
            <a:chOff x="6183728" y="3615327"/>
            <a:chExt cx="1817917" cy="140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7D6B9A-D0D5-3A79-6A2A-02BF407A4730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92FB7F-4448-F409-59D5-5BB7C7C9A52F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52D9F0-8C1A-D47F-79F8-5497AF82CB0E}"/>
                </a:ext>
              </a:extLst>
            </p:cNvPr>
            <p:cNvSpPr/>
            <p:nvPr/>
          </p:nvSpPr>
          <p:spPr>
            <a:xfrm rot="5400000">
              <a:off x="6594542" y="3610722"/>
              <a:ext cx="996289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975EC498-7971-65A1-0354-0CA2B4322082}"/>
                </a:ext>
              </a:extLst>
            </p:cNvPr>
            <p:cNvSpPr txBox="1">
              <a:spLocks/>
            </p:cNvSpPr>
            <p:nvPr/>
          </p:nvSpPr>
          <p:spPr>
            <a:xfrm>
              <a:off x="6183728" y="4275363"/>
              <a:ext cx="1817915" cy="4062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Radar scanning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1836C3-8957-BC68-4E09-4D767DBDB7DE}"/>
              </a:ext>
            </a:extLst>
          </p:cNvPr>
          <p:cNvGrpSpPr/>
          <p:nvPr/>
        </p:nvGrpSpPr>
        <p:grpSpPr>
          <a:xfrm>
            <a:off x="8348059" y="3615325"/>
            <a:ext cx="1817917" cy="1402491"/>
            <a:chOff x="8348059" y="3615325"/>
            <a:chExt cx="1817917" cy="14024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8079FD-4EAF-72C1-4C8A-5A154F574FB8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71707F-0BB5-08B5-6BA5-50A38000F01D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201982-27AF-9C74-1964-B1EE9EE552A0}"/>
                </a:ext>
              </a:extLst>
            </p:cNvPr>
            <p:cNvSpPr/>
            <p:nvPr/>
          </p:nvSpPr>
          <p:spPr>
            <a:xfrm rot="5400000">
              <a:off x="8758876" y="3610718"/>
              <a:ext cx="99628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A1F67C09-146D-8D06-2EB7-1333A61DEAA5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285318"/>
              <a:ext cx="1817915" cy="3814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Seismic sensors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67810488-EC6F-C7E1-2E34-8AE3B5F14F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4124B0-BF77-4820-FBBF-8FD2EDF9B7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1663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466EB-7E38-6588-E46A-1D9887601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070431-3CD9-C236-7FE2-940128ED4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B2DB3D-F085-1285-120F-21113CC8521E}"/>
              </a:ext>
            </a:extLst>
          </p:cNvPr>
          <p:cNvSpPr/>
          <p:nvPr/>
        </p:nvSpPr>
        <p:spPr>
          <a:xfrm>
            <a:off x="1524000" y="1281313"/>
            <a:ext cx="9144000" cy="43818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FC74A-31BB-13AF-5F40-3DDEA6B0D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4904" y="2456373"/>
            <a:ext cx="8452437" cy="525032"/>
          </a:xfrm>
        </p:spPr>
        <p:txBody>
          <a:bodyPr>
            <a:normAutofit fontScale="90000"/>
          </a:bodyPr>
          <a:lstStyle/>
          <a:p>
            <a:pPr>
              <a:tabLst>
                <a:tab pos="3411538" algn="l"/>
              </a:tabLst>
            </a:pPr>
            <a:r>
              <a:rPr lang="en-GB" sz="3200" spc="-150">
                <a:latin typeface="Outfit" pitchFamily="2" charset="0"/>
              </a:rPr>
              <a:t>What is a slab pull?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01E29-65A0-F775-A685-DA274A0CFDEA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3107C7-7452-CE85-4515-A6E90897505E}"/>
              </a:ext>
            </a:extLst>
          </p:cNvPr>
          <p:cNvGrpSpPr/>
          <p:nvPr/>
        </p:nvGrpSpPr>
        <p:grpSpPr>
          <a:xfrm>
            <a:off x="1990806" y="3217311"/>
            <a:ext cx="1817918" cy="2090814"/>
            <a:chOff x="1990806" y="3610741"/>
            <a:chExt cx="1817918" cy="209081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6841FB-9116-2194-FC47-F4C7CCA4CAAC}"/>
                </a:ext>
              </a:extLst>
            </p:cNvPr>
            <p:cNvSpPr/>
            <p:nvPr/>
          </p:nvSpPr>
          <p:spPr>
            <a:xfrm rot="5400000">
              <a:off x="2696662" y="2909472"/>
              <a:ext cx="406212" cy="1817912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14C9E-9B2C-B679-E06F-4FEE050F2C94}"/>
                </a:ext>
              </a:extLst>
            </p:cNvPr>
            <p:cNvSpPr txBox="1"/>
            <p:nvPr/>
          </p:nvSpPr>
          <p:spPr>
            <a:xfrm>
              <a:off x="1990810" y="3610741"/>
              <a:ext cx="1817914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39F49E-D851-AE10-8B12-3EAB46AFD478}"/>
                </a:ext>
              </a:extLst>
            </p:cNvPr>
            <p:cNvSpPr/>
            <p:nvPr/>
          </p:nvSpPr>
          <p:spPr>
            <a:xfrm rot="5400000">
              <a:off x="2059754" y="3952587"/>
              <a:ext cx="168002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80992A5-AF7D-A390-A9DE-FF0B6C611EC1}"/>
                </a:ext>
              </a:extLst>
            </p:cNvPr>
            <p:cNvSpPr txBox="1">
              <a:spLocks/>
            </p:cNvSpPr>
            <p:nvPr/>
          </p:nvSpPr>
          <p:spPr>
            <a:xfrm>
              <a:off x="1990806" y="4032213"/>
              <a:ext cx="1817915" cy="137734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The upward movement of magma in a volcano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62977B-0BBD-EF37-841B-1CE80FA101FC}"/>
              </a:ext>
            </a:extLst>
          </p:cNvPr>
          <p:cNvGrpSpPr/>
          <p:nvPr/>
        </p:nvGrpSpPr>
        <p:grpSpPr>
          <a:xfrm>
            <a:off x="4087268" y="3221893"/>
            <a:ext cx="1817917" cy="2086234"/>
            <a:chOff x="4087268" y="3615323"/>
            <a:chExt cx="1817917" cy="20862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E23C5B-BAC9-89EB-E38A-5A3387E57E96}"/>
                </a:ext>
              </a:extLst>
            </p:cNvPr>
            <p:cNvSpPr/>
            <p:nvPr/>
          </p:nvSpPr>
          <p:spPr>
            <a:xfrm rot="5400000">
              <a:off x="4793122" y="2909474"/>
              <a:ext cx="406213" cy="1817912"/>
            </a:xfrm>
            <a:prstGeom prst="rect">
              <a:avLst/>
            </a:prstGeom>
            <a:solidFill>
              <a:srgbClr val="36A6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E22327-513D-985D-64C1-2B42FAB09062}"/>
                </a:ext>
              </a:extLst>
            </p:cNvPr>
            <p:cNvSpPr txBox="1"/>
            <p:nvPr/>
          </p:nvSpPr>
          <p:spPr>
            <a:xfrm>
              <a:off x="4212137" y="3621424"/>
              <a:ext cx="156817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B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61BC29-BF13-370F-112D-6422711FC466}"/>
                </a:ext>
              </a:extLst>
            </p:cNvPr>
            <p:cNvSpPr/>
            <p:nvPr/>
          </p:nvSpPr>
          <p:spPr>
            <a:xfrm rot="5400000">
              <a:off x="4156215" y="3952589"/>
              <a:ext cx="1680024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A3ACC8D4-2F53-34E8-B7E6-099094D8D352}"/>
                </a:ext>
              </a:extLst>
            </p:cNvPr>
            <p:cNvSpPr txBox="1">
              <a:spLocks/>
            </p:cNvSpPr>
            <p:nvPr/>
          </p:nvSpPr>
          <p:spPr>
            <a:xfrm>
              <a:off x="4087268" y="4032213"/>
              <a:ext cx="1817915" cy="14875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The process of tectonic plates pulling apart at mid-ocean ridges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719EAD-FED7-37F3-B258-4D763319F4CE}"/>
              </a:ext>
            </a:extLst>
          </p:cNvPr>
          <p:cNvGrpSpPr/>
          <p:nvPr/>
        </p:nvGrpSpPr>
        <p:grpSpPr>
          <a:xfrm>
            <a:off x="6183728" y="3221897"/>
            <a:ext cx="1817917" cy="2086230"/>
            <a:chOff x="6183728" y="3615327"/>
            <a:chExt cx="1817917" cy="20862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23EF5D-C90F-F84B-59D0-49767573788D}"/>
                </a:ext>
              </a:extLst>
            </p:cNvPr>
            <p:cNvSpPr/>
            <p:nvPr/>
          </p:nvSpPr>
          <p:spPr>
            <a:xfrm rot="5400000">
              <a:off x="6889582" y="2909478"/>
              <a:ext cx="406214" cy="1817912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D721FF-4391-DD21-2123-6BED684F6087}"/>
                </a:ext>
              </a:extLst>
            </p:cNvPr>
            <p:cNvSpPr txBox="1"/>
            <p:nvPr/>
          </p:nvSpPr>
          <p:spPr>
            <a:xfrm>
              <a:off x="6183731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B814CC-1792-62D6-CD0B-4A42242F9B2F}"/>
                </a:ext>
              </a:extLst>
            </p:cNvPr>
            <p:cNvSpPr/>
            <p:nvPr/>
          </p:nvSpPr>
          <p:spPr>
            <a:xfrm rot="5400000">
              <a:off x="6252676" y="3952590"/>
              <a:ext cx="1680022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2ABBE61B-C8F5-6503-2A21-20B08D87E8BE}"/>
                </a:ext>
              </a:extLst>
            </p:cNvPr>
            <p:cNvSpPr txBox="1">
              <a:spLocks/>
            </p:cNvSpPr>
            <p:nvPr/>
          </p:nvSpPr>
          <p:spPr>
            <a:xfrm>
              <a:off x="6183728" y="4032213"/>
              <a:ext cx="1817915" cy="14875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The force made by a sinking tectonic plate pulling the rest of the plate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45CF4A-FF51-0DB5-11D5-448F660B6D4C}"/>
              </a:ext>
            </a:extLst>
          </p:cNvPr>
          <p:cNvGrpSpPr/>
          <p:nvPr/>
        </p:nvGrpSpPr>
        <p:grpSpPr>
          <a:xfrm>
            <a:off x="8348059" y="3221895"/>
            <a:ext cx="1817917" cy="2086230"/>
            <a:chOff x="8348059" y="3615325"/>
            <a:chExt cx="1817917" cy="20862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9B8615-A7A7-84D8-03D5-42A3BB61B083}"/>
                </a:ext>
              </a:extLst>
            </p:cNvPr>
            <p:cNvSpPr/>
            <p:nvPr/>
          </p:nvSpPr>
          <p:spPr>
            <a:xfrm rot="5400000">
              <a:off x="9053914" y="2909475"/>
              <a:ext cx="406212" cy="1817912"/>
            </a:xfrm>
            <a:prstGeom prst="rect">
              <a:avLst/>
            </a:prstGeom>
            <a:solidFill>
              <a:srgbClr val="EECB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4732A8-C0A7-DA20-F2EB-6E1641CDFFD7}"/>
                </a:ext>
              </a:extLst>
            </p:cNvPr>
            <p:cNvSpPr txBox="1"/>
            <p:nvPr/>
          </p:nvSpPr>
          <p:spPr>
            <a:xfrm>
              <a:off x="8348062" y="3621424"/>
              <a:ext cx="1817912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Outfit" pitchFamily="2" charset="0"/>
                  <a:cs typeface="Aharoni" panose="02010803020104030203" pitchFamily="2" charset="-79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3EAA59-99EC-E101-A1E2-551105949A43}"/>
                </a:ext>
              </a:extLst>
            </p:cNvPr>
            <p:cNvSpPr/>
            <p:nvPr/>
          </p:nvSpPr>
          <p:spPr>
            <a:xfrm rot="5400000">
              <a:off x="8417006" y="3952588"/>
              <a:ext cx="1680023" cy="181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56FD279D-1991-18C7-2AEA-F9FA2BDDD913}"/>
                </a:ext>
              </a:extLst>
            </p:cNvPr>
            <p:cNvSpPr txBox="1">
              <a:spLocks/>
            </p:cNvSpPr>
            <p:nvPr/>
          </p:nvSpPr>
          <p:spPr>
            <a:xfrm>
              <a:off x="8348059" y="4021529"/>
              <a:ext cx="1817915" cy="138803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>
                  <a:latin typeface="Outfit" pitchFamily="2" charset="0"/>
                </a:rPr>
                <a:t>The pull of hot mantle on the underneath of a tectonic plate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CC23CEAD-9BD0-5BB7-C636-1AF0A4EFFB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A54A66-286B-5567-99F6-16921F73B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0456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244BF-56FC-3818-3441-6766D5762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3B2662F-D619-E26C-DE2D-7679250AC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561E79-FDF6-4C56-D3FB-5629F7CC07AF}"/>
              </a:ext>
            </a:extLst>
          </p:cNvPr>
          <p:cNvSpPr/>
          <p:nvPr/>
        </p:nvSpPr>
        <p:spPr>
          <a:xfrm>
            <a:off x="1524000" y="1281313"/>
            <a:ext cx="9144000" cy="41282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>
              <a:latin typeface="Outfit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97109-0E70-4393-3AEF-EE3F345D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3216" y="2682898"/>
            <a:ext cx="8145075" cy="883847"/>
          </a:xfrm>
        </p:spPr>
        <p:txBody>
          <a:bodyPr>
            <a:normAutofit fontScale="90000"/>
          </a:bodyPr>
          <a:lstStyle/>
          <a:p>
            <a:r>
              <a:rPr lang="en-GB" sz="3200" spc="-150">
                <a:latin typeface="Outfit" pitchFamily="2" charset="0"/>
              </a:rPr>
              <a:t>The Richter scale is the only way to measure earthquakes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A19E4-12FA-862C-97FE-7023FB682AB8}"/>
              </a:ext>
            </a:extLst>
          </p:cNvPr>
          <p:cNvSpPr txBox="1"/>
          <p:nvPr/>
        </p:nvSpPr>
        <p:spPr>
          <a:xfrm>
            <a:off x="1524000" y="1699820"/>
            <a:ext cx="914400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7EC22C-FB6B-609E-430C-A2E49E29767B}"/>
              </a:ext>
            </a:extLst>
          </p:cNvPr>
          <p:cNvGrpSpPr/>
          <p:nvPr/>
        </p:nvGrpSpPr>
        <p:grpSpPr>
          <a:xfrm>
            <a:off x="3690907" y="4100911"/>
            <a:ext cx="2113085" cy="883846"/>
            <a:chOff x="2300125" y="4771787"/>
            <a:chExt cx="2817441" cy="11784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007B20-018D-008C-AA2F-4F82CE5FD276}"/>
                </a:ext>
              </a:extLst>
            </p:cNvPr>
            <p:cNvSpPr/>
            <p:nvPr/>
          </p:nvSpPr>
          <p:spPr>
            <a:xfrm rot="5400000">
              <a:off x="3119617" y="3952297"/>
              <a:ext cx="1178458" cy="2817438"/>
            </a:xfrm>
            <a:prstGeom prst="rect">
              <a:avLst/>
            </a:prstGeom>
            <a:solidFill>
              <a:srgbClr val="3DD3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FDA264E-6DF7-3C4C-22E8-910E52203EEF}"/>
                </a:ext>
              </a:extLst>
            </p:cNvPr>
            <p:cNvSpPr txBox="1">
              <a:spLocks/>
            </p:cNvSpPr>
            <p:nvPr/>
          </p:nvSpPr>
          <p:spPr>
            <a:xfrm>
              <a:off x="2300125" y="4860444"/>
              <a:ext cx="2817441" cy="10011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400" b="1">
                  <a:solidFill>
                    <a:schemeClr val="bg1"/>
                  </a:solidFill>
                  <a:latin typeface="Outfit" pitchFamily="2" charset="0"/>
                </a:rPr>
                <a:t>TRUE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2D7CFA-E79A-93F2-194D-F7432F952175}"/>
              </a:ext>
            </a:extLst>
          </p:cNvPr>
          <p:cNvGrpSpPr/>
          <p:nvPr/>
        </p:nvGrpSpPr>
        <p:grpSpPr>
          <a:xfrm>
            <a:off x="6127711" y="4100910"/>
            <a:ext cx="2373381" cy="883846"/>
            <a:chOff x="6127711" y="4100910"/>
            <a:chExt cx="2373381" cy="8838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F26184-52EB-C2D0-526C-EAABE82A3B90}"/>
                </a:ext>
              </a:extLst>
            </p:cNvPr>
            <p:cNvSpPr/>
            <p:nvPr/>
          </p:nvSpPr>
          <p:spPr>
            <a:xfrm rot="5400000">
              <a:off x="6872479" y="3356142"/>
              <a:ext cx="883846" cy="2373381"/>
            </a:xfrm>
            <a:prstGeom prst="rect">
              <a:avLst/>
            </a:prstGeom>
            <a:solidFill>
              <a:srgbClr val="DA5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>
                <a:latin typeface="Outfit" pitchFamily="2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D8FA5EE-07F3-8762-B476-AB0F4E2A2CBA}"/>
                </a:ext>
              </a:extLst>
            </p:cNvPr>
            <p:cNvSpPr txBox="1">
              <a:spLocks/>
            </p:cNvSpPr>
            <p:nvPr/>
          </p:nvSpPr>
          <p:spPr>
            <a:xfrm>
              <a:off x="6127711" y="4167404"/>
              <a:ext cx="2373381" cy="7508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400" b="1">
                  <a:solidFill>
                    <a:schemeClr val="bg1"/>
                  </a:solidFill>
                  <a:latin typeface="Outfit" pitchFamily="2" charset="0"/>
                </a:rPr>
                <a:t>FALSE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47C73F22-6FEB-018F-FE08-96DC19CFCC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860" y="6461434"/>
            <a:ext cx="1201707" cy="209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3AFC61-03C0-2619-CAF8-09C91ED3F9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67609" y="6402114"/>
            <a:ext cx="207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Outfit" pitchFamily="2" charset="0"/>
              </a:rPr>
              <a:t>www.rayburntours.com</a:t>
            </a:r>
          </a:p>
        </p:txBody>
      </p:sp>
    </p:spTree>
    <p:extLst>
      <p:ext uri="{BB962C8B-B14F-4D97-AF65-F5344CB8AC3E}">
        <p14:creationId xmlns:p14="http://schemas.microsoft.com/office/powerpoint/2010/main" val="24495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DAFD8-7490-D3B8-5D08-768426A76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0260-B222-16D1-6E3F-E14F4006D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0779"/>
            <a:ext cx="9144000" cy="918873"/>
          </a:xfrm>
        </p:spPr>
        <p:txBody>
          <a:bodyPr/>
          <a:lstStyle/>
          <a:p>
            <a:r>
              <a:rPr lang="en-GB" b="1">
                <a:latin typeface="Outfit" pitchFamily="2" charset="0"/>
              </a:rPr>
              <a:t>Round 6: Answers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3D8F7-EE6D-B12F-192F-96E5ABBD7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296" y="2012052"/>
            <a:ext cx="10388813" cy="3810000"/>
          </a:xfrm>
        </p:spPr>
        <p:txBody>
          <a:bodyPr>
            <a:normAutofit fontScale="850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3DD38A"/>
                </a:solidFill>
                <a:latin typeface="Outfit" pitchFamily="2" charset="0"/>
              </a:rPr>
              <a:t>True!</a:t>
            </a:r>
            <a:r>
              <a:rPr lang="en-GB" b="1">
                <a:latin typeface="Outfit" pitchFamily="2" charset="0"/>
              </a:rPr>
              <a:t> </a:t>
            </a:r>
            <a:r>
              <a:rPr lang="en-GB">
                <a:latin typeface="Outfit" pitchFamily="2" charset="0"/>
              </a:rPr>
              <a:t>The tenth eruption since 2021 started in November!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36A6E3"/>
                </a:solidFill>
                <a:latin typeface="Outfit" pitchFamily="2" charset="0"/>
              </a:rPr>
              <a:t>B) </a:t>
            </a:r>
            <a:r>
              <a:rPr lang="en-GB">
                <a:latin typeface="Outfit" pitchFamily="2" charset="0"/>
              </a:rPr>
              <a:t>Movement of tectonic plates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36A6E3"/>
                </a:solidFill>
                <a:latin typeface="Outfit" pitchFamily="2" charset="0"/>
              </a:rPr>
              <a:t>B) </a:t>
            </a:r>
            <a:r>
              <a:rPr lang="en-GB">
                <a:latin typeface="Outfit" pitchFamily="2" charset="0"/>
              </a:rPr>
              <a:t>Cuba and </a:t>
            </a:r>
            <a:r>
              <a:rPr lang="en-GB" b="1">
                <a:solidFill>
                  <a:srgbClr val="EECB2D"/>
                </a:solidFill>
                <a:latin typeface="Outfit" pitchFamily="2" charset="0"/>
              </a:rPr>
              <a:t>D) </a:t>
            </a:r>
            <a:r>
              <a:rPr lang="en-GB">
                <a:latin typeface="Outfit" pitchFamily="2" charset="0"/>
              </a:rPr>
              <a:t>Philippines</a:t>
            </a:r>
          </a:p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3DD38A"/>
                </a:solidFill>
                <a:latin typeface="Outfit" pitchFamily="2" charset="0"/>
              </a:rPr>
              <a:t>True! </a:t>
            </a:r>
            <a:r>
              <a:rPr lang="en-GB">
                <a:latin typeface="Outfit" pitchFamily="2" charset="0"/>
              </a:rPr>
              <a:t>China started tours deep down inside old sinkholes, and have found new species of plants at depth.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36A6E3"/>
                </a:solidFill>
                <a:latin typeface="Outfit" pitchFamily="2" charset="0"/>
              </a:rPr>
              <a:t>B) </a:t>
            </a:r>
            <a:r>
              <a:rPr lang="en-GB">
                <a:latin typeface="Outfit" pitchFamily="2" charset="0"/>
              </a:rPr>
              <a:t>Floods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DA5C39"/>
                </a:solidFill>
                <a:latin typeface="Outfit" pitchFamily="2" charset="0"/>
              </a:rPr>
              <a:t>C) </a:t>
            </a:r>
            <a:r>
              <a:rPr lang="en-GB">
                <a:latin typeface="Outfit" pitchFamily="2" charset="0"/>
              </a:rPr>
              <a:t>Drought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DA5C39"/>
                </a:solidFill>
                <a:latin typeface="Outfit" pitchFamily="2" charset="0"/>
              </a:rPr>
              <a:t>C) </a:t>
            </a:r>
            <a:r>
              <a:rPr lang="en-GB">
                <a:latin typeface="Outfit" pitchFamily="2" charset="0"/>
              </a:rPr>
              <a:t>Anemometer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3DD38A"/>
                </a:solidFill>
                <a:latin typeface="Outfit" pitchFamily="2" charset="0"/>
              </a:rPr>
              <a:t>A) </a:t>
            </a:r>
            <a:r>
              <a:rPr lang="en-GB">
                <a:latin typeface="Outfit" pitchFamily="2" charset="0"/>
              </a:rPr>
              <a:t>Reforestation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DA5C39"/>
                </a:solidFill>
                <a:latin typeface="Outfit" pitchFamily="2" charset="0"/>
              </a:rPr>
              <a:t>C) </a:t>
            </a:r>
            <a:r>
              <a:rPr lang="en-GB">
                <a:latin typeface="Outfit" pitchFamily="2" charset="0"/>
              </a:rPr>
              <a:t>The force made by a sinking plate pulling the rest of the plate behind it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>
                <a:latin typeface="Outfit" pitchFamily="2" charset="0"/>
              </a:rPr>
              <a:t> </a:t>
            </a:r>
            <a:r>
              <a:rPr lang="en-GB" b="1">
                <a:solidFill>
                  <a:srgbClr val="DA5C39"/>
                </a:solidFill>
                <a:latin typeface="Outfit" pitchFamily="2" charset="0"/>
              </a:rPr>
              <a:t>False</a:t>
            </a:r>
            <a:r>
              <a:rPr lang="en-GB">
                <a:latin typeface="Outfit" pitchFamily="2" charset="0"/>
              </a:rPr>
              <a:t>. The Mercalli / Moment Magnitude Scale can also be used</a:t>
            </a:r>
          </a:p>
        </p:txBody>
      </p:sp>
    </p:spTree>
    <p:extLst>
      <p:ext uri="{BB962C8B-B14F-4D97-AF65-F5344CB8AC3E}">
        <p14:creationId xmlns:p14="http://schemas.microsoft.com/office/powerpoint/2010/main" val="22224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circle with white circles&#10;&#10;Description automatically generated">
            <a:extLst>
              <a:ext uri="{FF2B5EF4-FFF2-40B4-BE49-F238E27FC236}">
                <a16:creationId xmlns:a16="http://schemas.microsoft.com/office/drawing/2014/main" id="{B0A076E8-3E7C-4CFD-51EA-A4A86B97E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137632-BF0F-A71C-EBB1-7C5F270901D9}"/>
              </a:ext>
            </a:extLst>
          </p:cNvPr>
          <p:cNvSpPr txBox="1">
            <a:spLocks/>
          </p:cNvSpPr>
          <p:nvPr/>
        </p:nvSpPr>
        <p:spPr>
          <a:xfrm>
            <a:off x="2602006" y="2177910"/>
            <a:ext cx="6987988" cy="1865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b="1">
                <a:solidFill>
                  <a:schemeClr val="bg1"/>
                </a:solidFill>
                <a:latin typeface="Outfit" pitchFamily="2" charset="0"/>
              </a:rPr>
              <a:t>Had great fun with our Quiz in your school?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DB312-741F-344F-1A46-2DC2CA97E75B}"/>
              </a:ext>
            </a:extLst>
          </p:cNvPr>
          <p:cNvSpPr txBox="1">
            <a:spLocks/>
          </p:cNvSpPr>
          <p:nvPr/>
        </p:nvSpPr>
        <p:spPr>
          <a:xfrm>
            <a:off x="2150409" y="3899133"/>
            <a:ext cx="7891183" cy="136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000">
                <a:solidFill>
                  <a:schemeClr val="bg1"/>
                </a:solidFill>
                <a:latin typeface="Outfit" pitchFamily="2" charset="0"/>
              </a:rPr>
              <a:t>Be sure to share your experience and tag us on social media</a:t>
            </a:r>
          </a:p>
          <a:p>
            <a:pPr algn="ctr">
              <a:lnSpc>
                <a:spcPct val="120000"/>
              </a:lnSpc>
            </a:pPr>
            <a:r>
              <a:rPr lang="en-GB" sz="2000" b="1">
                <a:solidFill>
                  <a:schemeClr val="bg1"/>
                </a:solidFill>
                <a:latin typeface="Outfit" pitchFamily="2" charset="0"/>
              </a:rPr>
              <a:t>@rayburntours #rayburnbigquiz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5250B1-6278-E539-69EC-112A48B34D32}"/>
              </a:ext>
            </a:extLst>
          </p:cNvPr>
          <p:cNvGrpSpPr/>
          <p:nvPr/>
        </p:nvGrpSpPr>
        <p:grpSpPr>
          <a:xfrm>
            <a:off x="4734837" y="1264834"/>
            <a:ext cx="2722326" cy="661766"/>
            <a:chOff x="115003" y="4318128"/>
            <a:chExt cx="2722326" cy="6617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C30FE9-D9D1-3249-9223-EE854881DD97}"/>
                </a:ext>
              </a:extLst>
            </p:cNvPr>
            <p:cNvSpPr/>
            <p:nvPr/>
          </p:nvSpPr>
          <p:spPr>
            <a:xfrm>
              <a:off x="115003" y="4318128"/>
              <a:ext cx="2722326" cy="661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411AFF0-E59B-E5FC-E907-B9AF09481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684" y="4454841"/>
              <a:ext cx="2371999" cy="413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5989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A0EB7-06DA-F490-2118-C9F8905B1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7A7C3A00-BED5-4F1C-DD6D-9594CA108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C763D3-1834-9C4E-2186-A100846E0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CE0D612-2E71-1B49-0DC0-DA7D3F8C73C0}"/>
              </a:ext>
            </a:extLst>
          </p:cNvPr>
          <p:cNvGrpSpPr/>
          <p:nvPr/>
        </p:nvGrpSpPr>
        <p:grpSpPr>
          <a:xfrm>
            <a:off x="3540869" y="816775"/>
            <a:ext cx="5652817" cy="745460"/>
            <a:chOff x="3540869" y="952665"/>
            <a:chExt cx="5652817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71C031-8C5E-1C44-38B6-048971C0B80F}"/>
                </a:ext>
              </a:extLst>
            </p:cNvPr>
            <p:cNvSpPr txBox="1"/>
            <p:nvPr/>
          </p:nvSpPr>
          <p:spPr>
            <a:xfrm>
              <a:off x="3540869" y="1002230"/>
              <a:ext cx="1790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FF72B26-CD87-D549-76A0-F37C0FF3028D}"/>
                </a:ext>
              </a:extLst>
            </p:cNvPr>
            <p:cNvGrpSpPr/>
            <p:nvPr/>
          </p:nvGrpSpPr>
          <p:grpSpPr>
            <a:xfrm>
              <a:off x="6959436" y="952665"/>
              <a:ext cx="2234250" cy="745460"/>
              <a:chOff x="6959436" y="902405"/>
              <a:chExt cx="2234250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4EAB5D6-301C-8E17-1916-B7093D658ECB}"/>
                  </a:ext>
                </a:extLst>
              </p:cNvPr>
              <p:cNvSpPr txBox="1"/>
              <p:nvPr/>
            </p:nvSpPr>
            <p:spPr>
              <a:xfrm>
                <a:off x="7019472" y="902405"/>
                <a:ext cx="17262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NORTH-EAST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7917AE8-D717-F167-DB14-C4A87780CC09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1,162 miles</a:t>
                </a:r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DB60FC5-0C28-441F-F83D-97F16A356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7710" y="482105"/>
            <a:ext cx="1414800" cy="14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40B17-05A4-0477-6764-FCB8D92E9489}"/>
              </a:ext>
            </a:extLst>
          </p:cNvPr>
          <p:cNvSpPr txBox="1"/>
          <p:nvPr/>
        </p:nvSpPr>
        <p:spPr>
          <a:xfrm>
            <a:off x="340301" y="277154"/>
            <a:ext cx="25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956B21-0A0D-AA58-7B21-FDE4E4DD254B}"/>
              </a:ext>
            </a:extLst>
          </p:cNvPr>
          <p:cNvGrpSpPr/>
          <p:nvPr/>
        </p:nvGrpSpPr>
        <p:grpSpPr>
          <a:xfrm>
            <a:off x="1632535" y="1562234"/>
            <a:ext cx="2368241" cy="3464683"/>
            <a:chOff x="1632535" y="1562234"/>
            <a:chExt cx="2368241" cy="346468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90F46A-88B1-EAF1-A492-06047911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0F1AFC-8B71-280C-8A1B-85F7992D455B}"/>
                </a:ext>
              </a:extLst>
            </p:cNvPr>
            <p:cNvSpPr txBox="1"/>
            <p:nvPr/>
          </p:nvSpPr>
          <p:spPr>
            <a:xfrm>
              <a:off x="1632535" y="4380586"/>
              <a:ext cx="2368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Madrid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016B4F-7FFB-4976-6B27-A8B24103EF7E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EDFD98-C7C7-832B-422B-E901D401652D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364119-C2EA-9AC8-495F-9FF87C6985D8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528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44914F-F4D1-15CA-0080-A2748B09D5D7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05B2D44-AE18-364E-6516-A29DF27B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F379BE-CA72-C780-5215-6D6E47D5613F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Paris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Berlin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Vienna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Copenhagen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74A4881-723D-2F07-B229-90172927DAF6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D16743-1D8F-4DF1-7849-F6140C6017EB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2D68E9-087A-8EAD-A899-D1CDCD5AB196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557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53F3-37FB-D53C-E748-07CED6623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B8670E04-F82F-1716-086F-06FCAB389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5357" y="4096880"/>
            <a:ext cx="4981286" cy="27611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65F3B6B-4563-69AF-3C29-84EB12145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0" r="11205"/>
          <a:stretch/>
        </p:blipFill>
        <p:spPr>
          <a:xfrm>
            <a:off x="3368841" y="2294885"/>
            <a:ext cx="5457525" cy="183080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14814CE-C2EF-4E70-0613-6D137018CA0C}"/>
              </a:ext>
            </a:extLst>
          </p:cNvPr>
          <p:cNvGrpSpPr/>
          <p:nvPr/>
        </p:nvGrpSpPr>
        <p:grpSpPr>
          <a:xfrm>
            <a:off x="3547353" y="816775"/>
            <a:ext cx="5646333" cy="745460"/>
            <a:chOff x="3547353" y="952665"/>
            <a:chExt cx="5646333" cy="7454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17F8B4-C62C-641E-4044-8931A6F2AC38}"/>
                </a:ext>
              </a:extLst>
            </p:cNvPr>
            <p:cNvSpPr txBox="1"/>
            <p:nvPr/>
          </p:nvSpPr>
          <p:spPr>
            <a:xfrm>
              <a:off x="3547353" y="1002230"/>
              <a:ext cx="1784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latin typeface="Outfit" pitchFamily="2" charset="0"/>
                  <a:cs typeface="Aharoni" panose="02010803020104030203" pitchFamily="2" charset="-79"/>
                </a:rPr>
                <a:t>If I fly…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697C7B1-4780-7BEC-7138-4F8940042371}"/>
                </a:ext>
              </a:extLst>
            </p:cNvPr>
            <p:cNvGrpSpPr/>
            <p:nvPr/>
          </p:nvGrpSpPr>
          <p:grpSpPr>
            <a:xfrm>
              <a:off x="6959436" y="952665"/>
              <a:ext cx="2234250" cy="745460"/>
              <a:chOff x="6959436" y="902405"/>
              <a:chExt cx="2234250" cy="74546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6A2F410-C6A5-F9B9-F07C-E210D5111923}"/>
                  </a:ext>
                </a:extLst>
              </p:cNvPr>
              <p:cNvSpPr txBox="1"/>
              <p:nvPr/>
            </p:nvSpPr>
            <p:spPr>
              <a:xfrm>
                <a:off x="7019472" y="902405"/>
                <a:ext cx="17262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spc="100">
                    <a:latin typeface="Outfit" pitchFamily="2" charset="0"/>
                    <a:cs typeface="Aharoni" panose="02010803020104030203" pitchFamily="2" charset="-79"/>
                  </a:rPr>
                  <a:t>SOUTH-WEST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9BBBAA-AF9A-138A-2308-60F1D99CEF0A}"/>
                  </a:ext>
                </a:extLst>
              </p:cNvPr>
              <p:cNvSpPr txBox="1"/>
              <p:nvPr/>
            </p:nvSpPr>
            <p:spPr>
              <a:xfrm>
                <a:off x="6959436" y="1124645"/>
                <a:ext cx="2234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>
                    <a:latin typeface="Outfit" pitchFamily="2" charset="0"/>
                    <a:cs typeface="Aharoni" panose="02010803020104030203" pitchFamily="2" charset="-79"/>
                  </a:rPr>
                  <a:t>5,766 miles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A2CB58-ACE3-FE73-75E3-569BCFE2A818}"/>
              </a:ext>
            </a:extLst>
          </p:cNvPr>
          <p:cNvSpPr txBox="1"/>
          <p:nvPr/>
        </p:nvSpPr>
        <p:spPr>
          <a:xfrm>
            <a:off x="340302" y="277154"/>
            <a:ext cx="251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Outfit" pitchFamily="2" charset="0"/>
                <a:cs typeface="Aharoni" panose="02010803020104030203" pitchFamily="2" charset="-79"/>
              </a:rPr>
              <a:t>Question 6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D93C15F-9452-6146-635D-A8E81A659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491" y="482996"/>
            <a:ext cx="1413019" cy="14130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C712BA-A5C9-3166-8737-6ADA63A0BA5F}"/>
              </a:ext>
            </a:extLst>
          </p:cNvPr>
          <p:cNvGrpSpPr/>
          <p:nvPr/>
        </p:nvGrpSpPr>
        <p:grpSpPr>
          <a:xfrm>
            <a:off x="1963791" y="1562234"/>
            <a:ext cx="1771352" cy="3464683"/>
            <a:chOff x="1963791" y="1562234"/>
            <a:chExt cx="1771352" cy="346468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87FAFEF-9168-93CA-81D1-64C972D31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2258"/>
            <a:stretch/>
          </p:blipFill>
          <p:spPr>
            <a:xfrm>
              <a:off x="2577043" y="1562234"/>
              <a:ext cx="544848" cy="18308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950039-69CA-87F2-F998-4F5A55C747A0}"/>
                </a:ext>
              </a:extLst>
            </p:cNvPr>
            <p:cNvSpPr txBox="1"/>
            <p:nvPr/>
          </p:nvSpPr>
          <p:spPr>
            <a:xfrm>
              <a:off x="1963791" y="4380586"/>
              <a:ext cx="1771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>
                  <a:latin typeface="Outfit" pitchFamily="2" charset="0"/>
                  <a:cs typeface="Aharoni" panose="02010803020104030203" pitchFamily="2" charset="-79"/>
                </a:rPr>
                <a:t>London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AB36B4-7C5F-F774-4170-28BD9ADA3E54}"/>
                </a:ext>
              </a:extLst>
            </p:cNvPr>
            <p:cNvGrpSpPr/>
            <p:nvPr/>
          </p:nvGrpSpPr>
          <p:grpSpPr>
            <a:xfrm>
              <a:off x="2013616" y="3654731"/>
              <a:ext cx="1606081" cy="646331"/>
              <a:chOff x="1762760" y="2680894"/>
              <a:chExt cx="1606081" cy="6463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B684C0C-CAF3-020B-C899-03966C02A731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F70777-CE01-7378-70DB-319672F96BE7}"/>
                  </a:ext>
                </a:extLst>
              </p:cNvPr>
              <p:cNvSpPr txBox="1"/>
              <p:nvPr/>
            </p:nvSpPr>
            <p:spPr>
              <a:xfrm>
                <a:off x="1801647" y="2680894"/>
                <a:ext cx="15671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FROM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BD0993-740A-7688-5A38-B671F5581EA8}"/>
              </a:ext>
            </a:extLst>
          </p:cNvPr>
          <p:cNvGrpSpPr/>
          <p:nvPr/>
        </p:nvGrpSpPr>
        <p:grpSpPr>
          <a:xfrm>
            <a:off x="8265389" y="1562235"/>
            <a:ext cx="2234250" cy="4166566"/>
            <a:chOff x="8265389" y="1562235"/>
            <a:chExt cx="2234250" cy="4166566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2F475DF-E321-405D-95E9-04D76CFBF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2258"/>
            <a:stretch/>
          </p:blipFill>
          <p:spPr>
            <a:xfrm>
              <a:off x="9070109" y="1562235"/>
              <a:ext cx="544848" cy="18308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32E1DB-4C4A-0515-E0D1-463E6655A662}"/>
                </a:ext>
              </a:extLst>
            </p:cNvPr>
            <p:cNvSpPr txBox="1"/>
            <p:nvPr/>
          </p:nvSpPr>
          <p:spPr>
            <a:xfrm>
              <a:off x="8265389" y="4405362"/>
              <a:ext cx="2234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Casablanca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Rio de </a:t>
              </a:r>
              <a:r>
                <a:rPr lang="en-GB" sz="2000" err="1">
                  <a:latin typeface="Outfit" pitchFamily="2" charset="0"/>
                  <a:cs typeface="Aharoni" panose="02010803020104030203" pitchFamily="2" charset="-79"/>
                </a:rPr>
                <a:t>Janerio</a:t>
              </a:r>
              <a:endParaRPr lang="en-GB" sz="2000">
                <a:latin typeface="Outfit" pitchFamily="2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Bogotá</a:t>
              </a:r>
            </a:p>
            <a:p>
              <a:pPr algn="ctr"/>
              <a:r>
                <a:rPr lang="en-GB" sz="2000">
                  <a:latin typeface="Outfit" pitchFamily="2" charset="0"/>
                  <a:cs typeface="Aharoni" panose="02010803020104030203" pitchFamily="2" charset="-79"/>
                </a:rPr>
                <a:t>Chihuahua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C61EA7B-447E-DBE2-6039-DCFEADEDFF30}"/>
                </a:ext>
              </a:extLst>
            </p:cNvPr>
            <p:cNvGrpSpPr/>
            <p:nvPr/>
          </p:nvGrpSpPr>
          <p:grpSpPr>
            <a:xfrm>
              <a:off x="8572304" y="3660721"/>
              <a:ext cx="1606081" cy="646331"/>
              <a:chOff x="1762760" y="2680894"/>
              <a:chExt cx="1606081" cy="64633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167B049-45EF-FEBC-96AB-007ED6475771}"/>
                  </a:ext>
                </a:extLst>
              </p:cNvPr>
              <p:cNvSpPr/>
              <p:nvPr/>
            </p:nvSpPr>
            <p:spPr>
              <a:xfrm>
                <a:off x="1762760" y="2680894"/>
                <a:ext cx="1606081" cy="64633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D3E07D-C978-D30E-C967-93CD100A659C}"/>
                  </a:ext>
                </a:extLst>
              </p:cNvPr>
              <p:cNvSpPr txBox="1"/>
              <p:nvPr/>
            </p:nvSpPr>
            <p:spPr>
              <a:xfrm>
                <a:off x="1801647" y="2805610"/>
                <a:ext cx="1510513" cy="470963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pPr algn="ctr"/>
                <a:r>
                  <a:rPr lang="en-GB" sz="3200" b="1">
                    <a:solidFill>
                      <a:schemeClr val="bg1"/>
                    </a:solidFill>
                    <a:latin typeface="Outfit" pitchFamily="2" charset="0"/>
                    <a:cs typeface="Aharoni" panose="02010803020104030203" pitchFamily="2" charset="-79"/>
                  </a:rPr>
                  <a:t>I AM 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01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7618FF7BAB6F46893695DF549057F8" ma:contentTypeVersion="15" ma:contentTypeDescription="Create a new document." ma:contentTypeScope="" ma:versionID="62f5af6fcc0970a23d2f07a1dde26eae">
  <xsd:schema xmlns:xsd="http://www.w3.org/2001/XMLSchema" xmlns:xs="http://www.w3.org/2001/XMLSchema" xmlns:p="http://schemas.microsoft.com/office/2006/metadata/properties" xmlns:ns2="7623fb78-34d0-4ca6-b264-0f2344d73f4b" xmlns:ns3="5bfa9d5f-91d3-433e-9389-fb7549f5cac9" targetNamespace="http://schemas.microsoft.com/office/2006/metadata/properties" ma:root="true" ma:fieldsID="aaf2aac3943659c93ffb12dce3544873" ns2:_="" ns3:_="">
    <xsd:import namespace="7623fb78-34d0-4ca6-b264-0f2344d73f4b"/>
    <xsd:import namespace="5bfa9d5f-91d3-433e-9389-fb7549f5ca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3fb78-34d0-4ca6-b264-0f2344d73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168b233-32c8-4db0-a40b-9729303f45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a9d5f-91d3-433e-9389-fb7549f5cac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eee3b62-f788-4800-85c5-700453a4fa12}" ma:internalName="TaxCatchAll" ma:showField="CatchAllData" ma:web="5bfa9d5f-91d3-433e-9389-fb7549f5ca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23fb78-34d0-4ca6-b264-0f2344d73f4b">
      <Terms xmlns="http://schemas.microsoft.com/office/infopath/2007/PartnerControls"/>
    </lcf76f155ced4ddcb4097134ff3c332f>
    <TaxCatchAll xmlns="5bfa9d5f-91d3-433e-9389-fb7549f5cac9" xsi:nil="true"/>
  </documentManagement>
</p:properties>
</file>

<file path=customXml/itemProps1.xml><?xml version="1.0" encoding="utf-8"?>
<ds:datastoreItem xmlns:ds="http://schemas.openxmlformats.org/officeDocument/2006/customXml" ds:itemID="{2276F9F6-06A6-448D-BECD-77BBF48B80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94CF44-AC62-4462-BF77-92F9BFD1A633}">
  <ds:schemaRefs>
    <ds:schemaRef ds:uri="5bfa9d5f-91d3-433e-9389-fb7549f5cac9"/>
    <ds:schemaRef ds:uri="7623fb78-34d0-4ca6-b264-0f2344d73f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B486E40-1A40-40A8-A452-7F70219BD4D9}">
  <ds:schemaRefs>
    <ds:schemaRef ds:uri="5bfa9d5f-91d3-433e-9389-fb7549f5cac9"/>
    <ds:schemaRef ds:uri="7623fb78-34d0-4ca6-b264-0f2344d73f4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1909</Words>
  <Application>Microsoft Office PowerPoint</Application>
  <PresentationFormat>Widescreen</PresentationFormat>
  <Paragraphs>544</Paragraphs>
  <Slides>75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Creamy Chalk</vt:lpstr>
      <vt:lpstr>Aptos</vt:lpstr>
      <vt:lpstr>Outfit</vt:lpstr>
      <vt:lpstr>Wingdings 3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1: Answers</vt:lpstr>
      <vt:lpstr>Round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2: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3: Answers</vt:lpstr>
      <vt:lpstr>Round 4: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4: Answers</vt:lpstr>
      <vt:lpstr>Round 5:</vt:lpstr>
      <vt:lpstr>What country am I?</vt:lpstr>
      <vt:lpstr>What city am I?</vt:lpstr>
      <vt:lpstr>What landmark am I?</vt:lpstr>
      <vt:lpstr>What country am I?</vt:lpstr>
      <vt:lpstr>What city am I?</vt:lpstr>
      <vt:lpstr>What landmark am I?</vt:lpstr>
      <vt:lpstr>What country am I?</vt:lpstr>
      <vt:lpstr>What city am I?</vt:lpstr>
      <vt:lpstr>What landmark am I?</vt:lpstr>
      <vt:lpstr>What country am I?</vt:lpstr>
      <vt:lpstr>Round 5: Answers</vt:lpstr>
      <vt:lpstr>PowerPoint Presentation</vt:lpstr>
      <vt:lpstr>Iceland is currently experiencing it’s tenth volcanic eruption since 2021.</vt:lpstr>
      <vt:lpstr>What is the main cause of earthquakes?</vt:lpstr>
      <vt:lpstr>Which two of these countries are most likely to experience a tropical storm?</vt:lpstr>
      <vt:lpstr>China has recently started encouraging ‘sink hole tourism’ and has discovered new species underground.</vt:lpstr>
      <vt:lpstr>What natural hazard has caused extensive damage in Malaysia in 2024?</vt:lpstr>
      <vt:lpstr>Odd one out: Which one of these does not cause landslides?</vt:lpstr>
      <vt:lpstr>What equipment is not used for making predictions about volcanic eruptions?</vt:lpstr>
      <vt:lpstr>One method that can successfully reduce the risk of river flooding is:</vt:lpstr>
      <vt:lpstr>What is a slab pull?</vt:lpstr>
      <vt:lpstr>The Richter scale is the only way to measure earthquakes</vt:lpstr>
      <vt:lpstr>Round 6: Answers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MacPherson</dc:creator>
  <cp:lastModifiedBy>Matt MacPherson</cp:lastModifiedBy>
  <cp:revision>2</cp:revision>
  <dcterms:created xsi:type="dcterms:W3CDTF">2024-12-02T10:14:54Z</dcterms:created>
  <dcterms:modified xsi:type="dcterms:W3CDTF">2024-12-10T15:41:05Z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0x0101009B7618FF7BAB6F46893695DF549057F8</vt:lpwstr>
  </property>
</Properties>
</file>